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7196-832F-4A15-83E6-D2517D8B6AD6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CC91-97FE-4813-BCCA-A404A2F160E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24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7196-832F-4A15-83E6-D2517D8B6AD6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CC91-97FE-4813-BCCA-A404A2F16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7196-832F-4A15-83E6-D2517D8B6AD6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CC91-97FE-4813-BCCA-A404A2F16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43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7196-832F-4A15-83E6-D2517D8B6AD6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CC91-97FE-4813-BCCA-A404A2F16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94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7196-832F-4A15-83E6-D2517D8B6AD6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CC91-97FE-4813-BCCA-A404A2F160E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67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7196-832F-4A15-83E6-D2517D8B6AD6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CC91-97FE-4813-BCCA-A404A2F16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64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7196-832F-4A15-83E6-D2517D8B6AD6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CC91-97FE-4813-BCCA-A404A2F16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53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7196-832F-4A15-83E6-D2517D8B6AD6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CC91-97FE-4813-BCCA-A404A2F16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7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7196-832F-4A15-83E6-D2517D8B6AD6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CC91-97FE-4813-BCCA-A404A2F16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1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3F7196-832F-4A15-83E6-D2517D8B6AD6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91CC91-97FE-4813-BCCA-A404A2F16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9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7196-832F-4A15-83E6-D2517D8B6AD6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CC91-97FE-4813-BCCA-A404A2F16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29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3F7196-832F-4A15-83E6-D2517D8B6AD6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91CC91-97FE-4813-BCCA-A404A2F160E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2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FRONT-END PROJECT</a:t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CLOTHING WEBSITE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By: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AJAY R M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Batch :2021-5879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5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objective of a clothing website is to provide the customers with various choices of clothing at one online store.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Online clothing website makes it easy for the customers to buy clothes from the comfort of their homes.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5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website provides a convenient way for customers to view and buy products.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products can be ordered online and will be delivered to the customers home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 can create their own account and login to buy products.</a:t>
            </a:r>
          </a:p>
        </p:txBody>
      </p:sp>
    </p:spTree>
    <p:extLst>
      <p:ext uri="{BB962C8B-B14F-4D97-AF65-F5344CB8AC3E}">
        <p14:creationId xmlns:p14="http://schemas.microsoft.com/office/powerpoint/2010/main" val="147725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LANGUAGES USED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6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27585"/>
            <a:ext cx="9601196" cy="85954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SECTIONS AVAILABLE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30697"/>
            <a:ext cx="9601196" cy="3589869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HOME with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 different slides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NEW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ARRIVALS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FEATURED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GALLERY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DEALS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LOGIN/REGISTER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FORMS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423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72" y="1880295"/>
            <a:ext cx="4724169" cy="2421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130" y="1908854"/>
            <a:ext cx="5147113" cy="239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4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7552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46" y="2206872"/>
            <a:ext cx="4852245" cy="22492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918" y="2206872"/>
            <a:ext cx="5192762" cy="23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2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249" y="247968"/>
            <a:ext cx="10058400" cy="115583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93" y="1884900"/>
            <a:ext cx="5058821" cy="253255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60" y="1850848"/>
            <a:ext cx="5150721" cy="256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7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3992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64" y="1987931"/>
            <a:ext cx="4687989" cy="24810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434" y="1987932"/>
            <a:ext cx="5253595" cy="24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724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</TotalTime>
  <Words>124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</vt:lpstr>
      <vt:lpstr>FRONT-END PROJECT   CLOTHING WEBSITE</vt:lpstr>
      <vt:lpstr>OBJECTIVE</vt:lpstr>
      <vt:lpstr>INTRODUCTION</vt:lpstr>
      <vt:lpstr>LANGUAGES USED</vt:lpstr>
      <vt:lpstr>SECTIONS AVAILABLE</vt:lpstr>
      <vt:lpstr>SCREENSHOTS</vt:lpstr>
      <vt:lpstr>SCREENSHOTS</vt:lpstr>
      <vt:lpstr>SCREENSHOTS</vt:lpstr>
      <vt:lpstr>SCREENSHOTS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PROJECT   CLOTHING WEBSITE</dc:title>
  <dc:creator>Microsoft account</dc:creator>
  <cp:lastModifiedBy>Microsoft account</cp:lastModifiedBy>
  <cp:revision>17</cp:revision>
  <dcterms:created xsi:type="dcterms:W3CDTF">2021-11-15T13:14:26Z</dcterms:created>
  <dcterms:modified xsi:type="dcterms:W3CDTF">2021-11-15T14:48:30Z</dcterms:modified>
</cp:coreProperties>
</file>