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0" r:id="rId34"/>
    <p:sldId id="291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97D2-6337-4931-A9DD-32F4EB84C144}" type="datetimeFigureOut">
              <a:rPr lang="en-US" smtClean="0"/>
              <a:pPr/>
              <a:t>2/23/2020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9FB-CB6F-4640-8147-E0340228F8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97D2-6337-4931-A9DD-32F4EB84C144}" type="datetimeFigureOut">
              <a:rPr lang="en-US" smtClean="0"/>
              <a:pPr/>
              <a:t>2/23/2020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9FB-CB6F-4640-8147-E0340228F8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97D2-6337-4931-A9DD-32F4EB84C144}" type="datetimeFigureOut">
              <a:rPr lang="en-US" smtClean="0"/>
              <a:pPr/>
              <a:t>2/23/2020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9FB-CB6F-4640-8147-E0340228F8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97D2-6337-4931-A9DD-32F4EB84C144}" type="datetimeFigureOut">
              <a:rPr lang="en-US" smtClean="0"/>
              <a:pPr/>
              <a:t>2/23/2020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9FB-CB6F-4640-8147-E0340228F8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97D2-6337-4931-A9DD-32F4EB84C144}" type="datetimeFigureOut">
              <a:rPr lang="en-US" smtClean="0"/>
              <a:pPr/>
              <a:t>2/23/2020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9FB-CB6F-4640-8147-E0340228F8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97D2-6337-4931-A9DD-32F4EB84C144}" type="datetimeFigureOut">
              <a:rPr lang="en-US" smtClean="0"/>
              <a:pPr/>
              <a:t>2/23/2020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9FB-CB6F-4640-8147-E0340228F8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97D2-6337-4931-A9DD-32F4EB84C144}" type="datetimeFigureOut">
              <a:rPr lang="en-US" smtClean="0"/>
              <a:pPr/>
              <a:t>2/23/2020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9FB-CB6F-4640-8147-E0340228F8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97D2-6337-4931-A9DD-32F4EB84C144}" type="datetimeFigureOut">
              <a:rPr lang="en-US" smtClean="0"/>
              <a:pPr/>
              <a:t>2/23/2020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9FB-CB6F-4640-8147-E0340228F8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97D2-6337-4931-A9DD-32F4EB84C144}" type="datetimeFigureOut">
              <a:rPr lang="en-US" smtClean="0"/>
              <a:pPr/>
              <a:t>2/23/2020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9FB-CB6F-4640-8147-E0340228F8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97D2-6337-4931-A9DD-32F4EB84C144}" type="datetimeFigureOut">
              <a:rPr lang="en-US" smtClean="0"/>
              <a:pPr/>
              <a:t>2/23/2020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9FB-CB6F-4640-8147-E0340228F8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97D2-6337-4931-A9DD-32F4EB84C144}" type="datetimeFigureOut">
              <a:rPr lang="en-US" smtClean="0"/>
              <a:pPr/>
              <a:t>2/23/2020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9FB-CB6F-4640-8147-E0340228F8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797D2-6337-4931-A9DD-32F4EB84C144}" type="datetimeFigureOut">
              <a:rPr lang="en-US" smtClean="0"/>
              <a:pPr/>
              <a:t>2/23/2020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C9FB-CB6F-4640-8147-E0340228F88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/>
              <a:t>Swiss Ranks</a:t>
            </a:r>
            <a:endParaRPr lang="en-IN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 smtClean="0"/>
              <a:t>Technical Round II – Assignment</a:t>
            </a:r>
          </a:p>
          <a:p>
            <a:r>
              <a:rPr lang="en-IN" b="1" dirty="0"/>
              <a:t>	</a:t>
            </a:r>
            <a:r>
              <a:rPr lang="en-IN" b="1" dirty="0" smtClean="0"/>
              <a:t>	</a:t>
            </a:r>
          </a:p>
          <a:p>
            <a:r>
              <a:rPr lang="en-IN" b="1" dirty="0"/>
              <a:t>	</a:t>
            </a:r>
            <a:r>
              <a:rPr lang="en-IN" b="1" dirty="0" smtClean="0"/>
              <a:t>	</a:t>
            </a:r>
            <a:r>
              <a:rPr lang="en-IN" sz="1600" b="1" dirty="0" smtClean="0"/>
              <a:t>R . Ajay</a:t>
            </a:r>
          </a:p>
          <a:p>
            <a:r>
              <a:rPr lang="en-IN" sz="1600" b="1" dirty="0" smtClean="0"/>
              <a:t>		MSc Software Systems</a:t>
            </a:r>
          </a:p>
          <a:p>
            <a:r>
              <a:rPr lang="en-IN" sz="1600" b="1" dirty="0" smtClean="0"/>
              <a:t>		Coimbatore Institute of Technology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Screen Shots </a:t>
            </a:r>
            <a:r>
              <a:rPr lang="en-IN" b="1" dirty="0" smtClean="0"/>
              <a:t>of 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The following slides contains the </a:t>
            </a:r>
            <a:r>
              <a:rPr lang="en-IN" sz="2400" b="1" u="sng" dirty="0" smtClean="0">
                <a:latin typeface="Arial" pitchFamily="34" charset="0"/>
                <a:cs typeface="Arial" pitchFamily="34" charset="0"/>
              </a:rPr>
              <a:t>Screen </a:t>
            </a:r>
            <a:r>
              <a:rPr lang="en-IN" sz="2400" b="1" u="sng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IN" sz="2400" b="1" u="sng" dirty="0" smtClean="0">
                <a:latin typeface="Arial" pitchFamily="34" charset="0"/>
                <a:cs typeface="Arial" pitchFamily="34" charset="0"/>
              </a:rPr>
              <a:t>hots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of User 	</a:t>
            </a:r>
          </a:p>
          <a:p>
            <a:pPr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Interface Developed, In a </a:t>
            </a:r>
            <a:r>
              <a:rPr lang="en-IN" sz="2400" b="1" u="sng" dirty="0" smtClean="0">
                <a:latin typeface="Arial" pitchFamily="34" charset="0"/>
                <a:cs typeface="Arial" pitchFamily="34" charset="0"/>
              </a:rPr>
              <a:t>sequence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in which </a:t>
            </a:r>
            <a:r>
              <a:rPr lang="en-IN" sz="2400" b="1" u="sng" dirty="0" smtClean="0">
                <a:latin typeface="Arial" pitchFamily="34" charset="0"/>
                <a:cs typeface="Arial" pitchFamily="34" charset="0"/>
              </a:rPr>
              <a:t>user can </a:t>
            </a:r>
          </a:p>
          <a:p>
            <a:pPr>
              <a:buNone/>
            </a:pPr>
            <a:endParaRPr lang="en-IN" sz="2400" b="1" u="sng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IN" sz="2400" b="1" u="sng" dirty="0" smtClean="0">
                <a:latin typeface="Arial" pitchFamily="34" charset="0"/>
                <a:cs typeface="Arial" pitchFamily="34" charset="0"/>
              </a:rPr>
              <a:t>interact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with system :-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Screen Shots </a:t>
            </a:r>
            <a:endParaRPr lang="en-IN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00430" y="6286520"/>
            <a:ext cx="199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Home </a:t>
            </a:r>
            <a:r>
              <a:rPr lang="en-IN" dirty="0" smtClean="0"/>
              <a:t>Page - Home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00364" y="642918"/>
            <a:ext cx="21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Home </a:t>
            </a:r>
            <a:r>
              <a:rPr lang="en-IN" dirty="0" smtClean="0"/>
              <a:t>Page -&gt; Home</a:t>
            </a:r>
            <a:endParaRPr lang="en-IN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00364" y="630776"/>
            <a:ext cx="25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Home </a:t>
            </a:r>
            <a:r>
              <a:rPr lang="en-IN" dirty="0" smtClean="0"/>
              <a:t>Page -&gt; Dashboard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546243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00364" y="714356"/>
            <a:ext cx="321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Dashboard Page </a:t>
            </a:r>
            <a:r>
              <a:rPr lang="en-IN" dirty="0" smtClean="0"/>
              <a:t>-&gt; </a:t>
            </a:r>
            <a:r>
              <a:rPr lang="en-IN" dirty="0" smtClean="0"/>
              <a:t>Info(pop up)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00364" y="642918"/>
            <a:ext cx="301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Dashboard Page </a:t>
            </a:r>
            <a:r>
              <a:rPr lang="en-IN" dirty="0" smtClean="0"/>
              <a:t>-&gt; </a:t>
            </a:r>
            <a:r>
              <a:rPr lang="en-IN" dirty="0" smtClean="0"/>
              <a:t>Dashboard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00364" y="642918"/>
            <a:ext cx="285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Dashboard Page -&gt; Bar chart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00364" y="642918"/>
            <a:ext cx="408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Dashboard Page -&gt; Bar chart Visualization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00364" y="642918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Dashboard Page -&gt; Pie chart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00364" y="642918"/>
            <a:ext cx="405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Dashboard Page -&gt; </a:t>
            </a:r>
            <a:r>
              <a:rPr lang="en-IN" dirty="0" smtClean="0"/>
              <a:t>Pie </a:t>
            </a:r>
            <a:r>
              <a:rPr lang="en-IN" dirty="0" smtClean="0"/>
              <a:t>chart Visualization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 Visualization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Problem Statement:</a:t>
            </a:r>
          </a:p>
          <a:p>
            <a:pPr lvl="2"/>
            <a:endParaRPr lang="en-IN" dirty="0" smtClean="0"/>
          </a:p>
          <a:p>
            <a:pPr lvl="2"/>
            <a:r>
              <a:rPr lang="en-IN" dirty="0" smtClean="0"/>
              <a:t>For given sample data create an  </a:t>
            </a:r>
            <a:r>
              <a:rPr lang="en-IN" b="1" dirty="0" smtClean="0"/>
              <a:t>User Interface(UI) </a:t>
            </a:r>
            <a:r>
              <a:rPr lang="en-IN" dirty="0" smtClean="0"/>
              <a:t>to visualize  given data by means of various  Visualization Techniques.</a:t>
            </a:r>
          </a:p>
          <a:p>
            <a:pPr lvl="2"/>
            <a:r>
              <a:rPr lang="en-IN" dirty="0" smtClean="0"/>
              <a:t>  UI can be created using any </a:t>
            </a:r>
            <a:r>
              <a:rPr lang="en-IN" b="1" dirty="0" smtClean="0"/>
              <a:t>IDE , tools and technologies</a:t>
            </a:r>
            <a:r>
              <a:rPr lang="en-IN" dirty="0" smtClean="0"/>
              <a:t>(independent of any restrictions)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00364" y="642918"/>
            <a:ext cx="430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Dashboard Page -&gt; </a:t>
            </a:r>
            <a:r>
              <a:rPr lang="en-IN" dirty="0" smtClean="0"/>
              <a:t>Scatter Plot Visualization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00364" y="642918"/>
            <a:ext cx="4039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Dashboard Page -&gt; Line Plot Visualization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00364" y="642918"/>
            <a:ext cx="338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Dashboard Page -&gt; Database View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00364" y="642918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View Page -&gt; Database Content View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00364" y="642918"/>
            <a:ext cx="318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Dashboard Page -&gt; Select Query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00364" y="642918"/>
            <a:ext cx="406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View Page -&gt; View from user select query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00364" y="642918"/>
            <a:ext cx="24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Dashboard Page -&gt; Help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00364" y="642918"/>
            <a:ext cx="381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Dashboard Page -&gt; Report Generation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00364" y="642918"/>
            <a:ext cx="529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Dashboard Page -&gt; Alert if report generation is success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00364" y="642918"/>
            <a:ext cx="450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Generated report[.</a:t>
            </a:r>
            <a:r>
              <a:rPr lang="en-IN" dirty="0" err="1" smtClean="0"/>
              <a:t>docx</a:t>
            </a:r>
            <a:r>
              <a:rPr lang="en-IN" dirty="0" smtClean="0"/>
              <a:t>] in Report Documents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Tools and Technology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Language Used</a:t>
            </a:r>
            <a:r>
              <a:rPr lang="en-IN" sz="2400" dirty="0" smtClean="0"/>
              <a:t>: Python(backend) , HTML5(frontend).</a:t>
            </a:r>
          </a:p>
          <a:p>
            <a:r>
              <a:rPr lang="en-IN" sz="2400" b="1" dirty="0" smtClean="0"/>
              <a:t>Database Used</a:t>
            </a:r>
            <a:r>
              <a:rPr lang="en-IN" sz="2400" dirty="0" smtClean="0"/>
              <a:t>: SQLite3.</a:t>
            </a:r>
          </a:p>
          <a:p>
            <a:r>
              <a:rPr lang="en-IN" sz="2400" b="1" dirty="0" smtClean="0"/>
              <a:t>IDE Used </a:t>
            </a:r>
            <a:r>
              <a:rPr lang="en-IN" sz="2400" dirty="0" smtClean="0"/>
              <a:t>: Anaconda .</a:t>
            </a:r>
          </a:p>
          <a:p>
            <a:r>
              <a:rPr lang="en-IN" sz="2400" b="1" dirty="0" smtClean="0"/>
              <a:t>Web -</a:t>
            </a:r>
          </a:p>
          <a:p>
            <a:pPr lvl="1"/>
            <a:r>
              <a:rPr lang="en-IN" sz="2400" dirty="0" smtClean="0"/>
              <a:t>Framework: Flask.</a:t>
            </a:r>
          </a:p>
          <a:p>
            <a:pPr lvl="1"/>
            <a:r>
              <a:rPr lang="en-IN" sz="2400" dirty="0" smtClean="0"/>
              <a:t>Templates engine: </a:t>
            </a:r>
            <a:r>
              <a:rPr lang="en-IN" sz="2400" dirty="0" err="1" smtClean="0"/>
              <a:t>Jinja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00364" y="642918"/>
            <a:ext cx="457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Contents of Generated Report [from Test.docx]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00364" y="642918"/>
            <a:ext cx="457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Zip file created from generated charts(Graphs)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571612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643042" y="642918"/>
            <a:ext cx="658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Extracting  Zip file gives all </a:t>
            </a:r>
            <a:r>
              <a:rPr lang="en-IN" dirty="0" smtClean="0"/>
              <a:t>individual </a:t>
            </a:r>
            <a:r>
              <a:rPr lang="en-IN" dirty="0" smtClean="0"/>
              <a:t>charts[generated] in </a:t>
            </a:r>
            <a:r>
              <a:rPr lang="en-IN" dirty="0" smtClean="0"/>
              <a:t>.</a:t>
            </a:r>
            <a:r>
              <a:rPr lang="en-IN" dirty="0" err="1" smtClean="0"/>
              <a:t>png</a:t>
            </a:r>
            <a:r>
              <a:rPr lang="en-IN" dirty="0" smtClean="0"/>
              <a:t> from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Challenges Faced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V</a:t>
            </a:r>
            <a:r>
              <a:rPr lang="en-IN" dirty="0" smtClean="0"/>
              <a:t>arious issues arose during normalizing given table, including</a:t>
            </a:r>
          </a:p>
          <a:p>
            <a:pPr lvl="1"/>
            <a:r>
              <a:rPr lang="en-IN" dirty="0" smtClean="0"/>
              <a:t>Extracting unique Approver/rejecter and Creator and inserting them into new table.</a:t>
            </a:r>
          </a:p>
          <a:p>
            <a:pPr lvl="1"/>
            <a:r>
              <a:rPr lang="en-IN" dirty="0" smtClean="0"/>
              <a:t>Joining 2 table in order to obtain required /Expected result.</a:t>
            </a:r>
          </a:p>
          <a:p>
            <a:pPr lvl="1"/>
            <a:r>
              <a:rPr lang="en-IN" dirty="0" smtClean="0"/>
              <a:t>Confused during selection of Department for Employee because individual Engineer or Approver involved in all categories(Mechanical &amp; Electrical)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Challenges Faced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Other issues including</a:t>
            </a:r>
          </a:p>
          <a:p>
            <a:pPr lvl="1"/>
            <a:r>
              <a:rPr lang="en-IN" dirty="0" smtClean="0"/>
              <a:t>Issues raised in displaying Charts in HTML obtained from Python </a:t>
            </a:r>
            <a:r>
              <a:rPr lang="en-IN" dirty="0" err="1" smtClean="0"/>
              <a:t>Matplot</a:t>
            </a:r>
            <a:r>
              <a:rPr lang="en-IN" dirty="0" smtClean="0"/>
              <a:t> Library.</a:t>
            </a:r>
          </a:p>
          <a:p>
            <a:pPr lvl="1"/>
            <a:r>
              <a:rPr lang="en-IN" dirty="0" smtClean="0"/>
              <a:t>Selecting the document type in which Report needed to be generated and file name for each (individual) reports.</a:t>
            </a:r>
          </a:p>
          <a:p>
            <a:pPr lvl="1"/>
            <a:r>
              <a:rPr lang="en-IN" dirty="0" smtClean="0"/>
              <a:t>Returning multiple values obtained from a query  to HTML file for View.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6">
              <a:buNone/>
            </a:pPr>
            <a:endParaRPr lang="en-IN" sz="4400" dirty="0" smtClean="0"/>
          </a:p>
          <a:p>
            <a:pPr lvl="6">
              <a:buNone/>
            </a:pPr>
            <a:endParaRPr lang="en-IN" sz="4400" dirty="0" smtClean="0"/>
          </a:p>
          <a:p>
            <a:pPr lvl="6">
              <a:buNone/>
            </a:pPr>
            <a:r>
              <a:rPr lang="en-IN" sz="4400" dirty="0" smtClean="0"/>
              <a:t>Thank You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Database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Given Database Structure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85852" y="2357430"/>
          <a:ext cx="59769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479"/>
                <a:gridCol w="298847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Parts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Mat 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Part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Created By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Approve/Reject By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Database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dirty="0" smtClean="0"/>
              <a:t>Normalized Database Structure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85852" y="2000240"/>
          <a:ext cx="59769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479"/>
                <a:gridCol w="298847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Parts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 [Primary Key]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Mat 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Part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CreatedEmpId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r>
                        <a:rPr lang="en-IN" baseline="0" dirty="0" smtClean="0"/>
                        <a:t> [Foreign Key]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Approve/Reject </a:t>
                      </a:r>
                      <a:r>
                        <a:rPr lang="en-IN" dirty="0" err="1" smtClean="0"/>
                        <a:t>EmpId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r>
                        <a:rPr lang="en-IN" baseline="0" dirty="0" smtClean="0"/>
                        <a:t> [Foreign Key]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85852" y="478632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EmpId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 [Primary Key]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EmpName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Database</a:t>
            </a:r>
            <a:endParaRPr lang="en-IN" b="1" dirty="0"/>
          </a:p>
        </p:txBody>
      </p:sp>
      <p:pic>
        <p:nvPicPr>
          <p:cNvPr id="6" name="Content Placeholder 5" descr="Swi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2200494"/>
            <a:ext cx="6000792" cy="4300340"/>
          </a:xfrm>
        </p:spPr>
      </p:pic>
      <p:sp>
        <p:nvSpPr>
          <p:cNvPr id="7" name="TextBox 6"/>
          <p:cNvSpPr txBox="1"/>
          <p:nvPr/>
        </p:nvSpPr>
        <p:spPr>
          <a:xfrm>
            <a:off x="428596" y="1500174"/>
            <a:ext cx="3098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Entity Relation Representation: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Design</a:t>
            </a:r>
            <a:endParaRPr lang="en-IN" b="1" dirty="0"/>
          </a:p>
        </p:txBody>
      </p:sp>
      <p:pic>
        <p:nvPicPr>
          <p:cNvPr id="8" name="Content Placeholder 7" descr="fol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500174"/>
            <a:ext cx="6000792" cy="5114948"/>
          </a:xfrm>
        </p:spPr>
      </p:pic>
      <p:sp>
        <p:nvSpPr>
          <p:cNvPr id="9" name="TextBox 8"/>
          <p:cNvSpPr txBox="1"/>
          <p:nvPr/>
        </p:nvSpPr>
        <p:spPr>
          <a:xfrm>
            <a:off x="785786" y="1071546"/>
            <a:ext cx="135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Folder View: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Design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/>
              <a:t>Python files</a:t>
            </a:r>
          </a:p>
          <a:p>
            <a:pPr lvl="1"/>
            <a:r>
              <a:rPr lang="en-IN" sz="2000" b="1" dirty="0" smtClean="0"/>
              <a:t>1-Export-xl-to-DB.py</a:t>
            </a:r>
            <a:r>
              <a:rPr lang="en-IN" sz="2000" dirty="0" smtClean="0"/>
              <a:t>: To Export the data in </a:t>
            </a:r>
            <a:r>
              <a:rPr lang="en-IN" sz="2000" u="sng" dirty="0" smtClean="0"/>
              <a:t>Excel sheet to SQLite3 </a:t>
            </a:r>
            <a:r>
              <a:rPr lang="en-IN" sz="2000" dirty="0" smtClean="0"/>
              <a:t>database and to normalize the given table. </a:t>
            </a:r>
          </a:p>
          <a:p>
            <a:pPr lvl="1"/>
            <a:r>
              <a:rPr lang="en-IN" sz="2000" b="1" dirty="0" smtClean="0"/>
              <a:t>2-app.py</a:t>
            </a:r>
            <a:r>
              <a:rPr lang="en-IN" sz="2000" dirty="0" smtClean="0"/>
              <a:t>: It contains python code primarily for </a:t>
            </a:r>
            <a:r>
              <a:rPr lang="en-IN" sz="2000" u="sng" dirty="0" smtClean="0"/>
              <a:t>backend processing </a:t>
            </a:r>
            <a:r>
              <a:rPr lang="en-IN" sz="2000" dirty="0" smtClean="0"/>
              <a:t>of data from Database</a:t>
            </a:r>
          </a:p>
          <a:p>
            <a:pPr lvl="1"/>
            <a:endParaRPr lang="en-IN" sz="2000" dirty="0" smtClean="0"/>
          </a:p>
          <a:p>
            <a:r>
              <a:rPr lang="en-IN" sz="2000" dirty="0" smtClean="0"/>
              <a:t> </a:t>
            </a:r>
            <a:r>
              <a:rPr lang="en-IN" sz="2000" b="1" dirty="0" smtClean="0"/>
              <a:t>HTML files –Template Folder</a:t>
            </a:r>
          </a:p>
          <a:p>
            <a:pPr lvl="1"/>
            <a:r>
              <a:rPr lang="en-IN" sz="2000" b="1" dirty="0" smtClean="0"/>
              <a:t>Home.html</a:t>
            </a:r>
            <a:r>
              <a:rPr lang="en-IN" sz="2000" dirty="0" smtClean="0"/>
              <a:t>: Home page contains of Data Visualization </a:t>
            </a:r>
            <a:r>
              <a:rPr lang="en-IN" sz="2000" u="sng" dirty="0" smtClean="0"/>
              <a:t>description</a:t>
            </a:r>
          </a:p>
          <a:p>
            <a:pPr lvl="1"/>
            <a:r>
              <a:rPr lang="en-IN" sz="2000" b="1" dirty="0" smtClean="0"/>
              <a:t>Dashboard.html</a:t>
            </a:r>
            <a:r>
              <a:rPr lang="en-IN" sz="2000" dirty="0" smtClean="0"/>
              <a:t>: It allows </a:t>
            </a:r>
            <a:r>
              <a:rPr lang="en-IN" sz="2000" u="sng" dirty="0" smtClean="0"/>
              <a:t>user to place </a:t>
            </a:r>
            <a:r>
              <a:rPr lang="en-IN" sz="2000" u="sng" dirty="0" smtClean="0"/>
              <a:t>query or </a:t>
            </a:r>
            <a:r>
              <a:rPr lang="en-IN" sz="2000" u="sng" dirty="0" smtClean="0"/>
              <a:t>request </a:t>
            </a:r>
            <a:r>
              <a:rPr lang="en-IN" sz="2000" dirty="0" smtClean="0"/>
              <a:t>and obtain results </a:t>
            </a:r>
            <a:r>
              <a:rPr lang="en-IN" sz="2000" dirty="0" smtClean="0"/>
              <a:t>in any visual form[</a:t>
            </a:r>
            <a:r>
              <a:rPr lang="en-IN" sz="2000" dirty="0" err="1" smtClean="0"/>
              <a:t>eg</a:t>
            </a:r>
            <a:r>
              <a:rPr lang="en-IN" sz="2000" dirty="0" smtClean="0"/>
              <a:t>: Pie chart , bar chart etc...] </a:t>
            </a:r>
          </a:p>
          <a:p>
            <a:pPr lvl="1"/>
            <a:r>
              <a:rPr lang="en-IN" sz="2000" b="1" dirty="0" smtClean="0"/>
              <a:t>view.html</a:t>
            </a:r>
            <a:r>
              <a:rPr lang="en-IN" sz="2000" dirty="0" smtClean="0"/>
              <a:t>: Its actually an </a:t>
            </a:r>
            <a:r>
              <a:rPr lang="en-IN" sz="2000" u="sng" dirty="0" smtClean="0"/>
              <a:t>template file</a:t>
            </a:r>
            <a:r>
              <a:rPr lang="en-IN" sz="2000" dirty="0" smtClean="0"/>
              <a:t> created using </a:t>
            </a:r>
            <a:r>
              <a:rPr lang="en-IN" sz="2000" dirty="0" err="1" smtClean="0"/>
              <a:t>jinja</a:t>
            </a:r>
            <a:r>
              <a:rPr lang="en-IN" sz="2000" dirty="0" smtClean="0"/>
              <a:t>, used to </a:t>
            </a:r>
            <a:r>
              <a:rPr lang="en-IN" sz="2000" dirty="0" err="1" smtClean="0"/>
              <a:t>diaplay</a:t>
            </a:r>
            <a:r>
              <a:rPr lang="en-IN" sz="2000" dirty="0" smtClean="0"/>
              <a:t> table contents.   </a:t>
            </a:r>
          </a:p>
          <a:p>
            <a:pPr lvl="1">
              <a:buNone/>
            </a:pPr>
            <a:endParaRPr lang="en-IN" sz="2000" dirty="0" smtClean="0"/>
          </a:p>
          <a:p>
            <a:pPr lvl="1"/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Design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80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Static Folder:</a:t>
            </a:r>
          </a:p>
          <a:p>
            <a:pPr lvl="1"/>
            <a:r>
              <a:rPr lang="en-IN" sz="2000" b="1" dirty="0" err="1" smtClean="0"/>
              <a:t>DashImg</a:t>
            </a:r>
            <a:r>
              <a:rPr lang="en-IN" sz="2000" dirty="0" smtClean="0"/>
              <a:t>: Folder contains </a:t>
            </a:r>
            <a:r>
              <a:rPr lang="en-IN" sz="2000" u="sng" dirty="0" smtClean="0"/>
              <a:t>image sources </a:t>
            </a:r>
            <a:r>
              <a:rPr lang="en-IN" sz="2000" dirty="0" smtClean="0"/>
              <a:t>used in Home page </a:t>
            </a:r>
          </a:p>
          <a:p>
            <a:pPr lvl="1"/>
            <a:r>
              <a:rPr lang="en-IN" sz="2000" b="1" dirty="0" smtClean="0"/>
              <a:t>Report-Documents</a:t>
            </a:r>
            <a:r>
              <a:rPr lang="en-IN" sz="2000" dirty="0" smtClean="0"/>
              <a:t>: Folder contains generated </a:t>
            </a:r>
            <a:r>
              <a:rPr lang="en-IN" sz="2000" u="sng" dirty="0" smtClean="0"/>
              <a:t>charts collection </a:t>
            </a:r>
            <a:r>
              <a:rPr lang="en-IN" sz="2000" dirty="0" smtClean="0"/>
              <a:t>in the form of  word document.</a:t>
            </a:r>
          </a:p>
          <a:p>
            <a:pPr lvl="1"/>
            <a:r>
              <a:rPr lang="en-IN" sz="2000" b="1" dirty="0" smtClean="0"/>
              <a:t>Styles</a:t>
            </a:r>
            <a:r>
              <a:rPr lang="en-IN" sz="2000" dirty="0" smtClean="0"/>
              <a:t>: It Consists of </a:t>
            </a:r>
            <a:r>
              <a:rPr lang="en-IN" sz="2000" u="sng" dirty="0" smtClean="0"/>
              <a:t>collection  of CSS and JS </a:t>
            </a:r>
            <a:r>
              <a:rPr lang="en-IN" sz="2000" dirty="0" smtClean="0"/>
              <a:t>source files for Html Files.</a:t>
            </a:r>
          </a:p>
          <a:p>
            <a:pPr lvl="1"/>
            <a:r>
              <a:rPr lang="en-IN" sz="2000" b="1" dirty="0" smtClean="0"/>
              <a:t>Zip</a:t>
            </a:r>
            <a:r>
              <a:rPr lang="en-IN" sz="2000" dirty="0" smtClean="0"/>
              <a:t>: Folder consists of </a:t>
            </a:r>
            <a:r>
              <a:rPr lang="en-IN" sz="2000" u="sng" dirty="0" smtClean="0"/>
              <a:t>collection  of Zip files </a:t>
            </a:r>
            <a:r>
              <a:rPr lang="en-IN" sz="2000" dirty="0" smtClean="0"/>
              <a:t>which contains individual </a:t>
            </a:r>
          </a:p>
          <a:p>
            <a:pPr lvl="1"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.</a:t>
            </a:r>
            <a:r>
              <a:rPr lang="en-IN" sz="2000" dirty="0" err="1" smtClean="0"/>
              <a:t>png</a:t>
            </a:r>
            <a:r>
              <a:rPr lang="en-IN" sz="2000" dirty="0" smtClean="0"/>
              <a:t> images </a:t>
            </a:r>
            <a:r>
              <a:rPr lang="en-IN" sz="2000" dirty="0" smtClean="0"/>
              <a:t>of charts generated at every session. </a:t>
            </a:r>
          </a:p>
          <a:p>
            <a:pPr lvl="1">
              <a:buNone/>
            </a:pPr>
            <a:endParaRPr lang="en-IN" sz="2000" dirty="0" smtClean="0"/>
          </a:p>
          <a:p>
            <a:r>
              <a:rPr lang="en-IN" sz="2000" b="1" dirty="0" smtClean="0"/>
              <a:t>Database files:[SQLite3]</a:t>
            </a:r>
          </a:p>
          <a:p>
            <a:pPr lvl="1"/>
            <a:r>
              <a:rPr lang="en-IN" sz="2000" b="1" dirty="0" smtClean="0"/>
              <a:t>ExcelSheet</a:t>
            </a:r>
            <a:r>
              <a:rPr lang="en-IN" sz="2000" dirty="0" smtClean="0"/>
              <a:t>: Contains </a:t>
            </a:r>
            <a:r>
              <a:rPr lang="en-IN" sz="2000" u="sng" dirty="0" smtClean="0"/>
              <a:t>data Extracted </a:t>
            </a:r>
            <a:r>
              <a:rPr lang="en-IN" sz="2000" dirty="0" smtClean="0"/>
              <a:t>from given </a:t>
            </a:r>
            <a:r>
              <a:rPr lang="en-IN" sz="2000" u="sng" dirty="0" smtClean="0"/>
              <a:t>Excel document</a:t>
            </a:r>
          </a:p>
          <a:p>
            <a:pPr lvl="1"/>
            <a:r>
              <a:rPr lang="en-IN" sz="2000" b="1" dirty="0" err="1" smtClean="0"/>
              <a:t>HW_Parts</a:t>
            </a:r>
            <a:r>
              <a:rPr lang="en-IN" sz="2000" dirty="0" smtClean="0"/>
              <a:t>: Contains </a:t>
            </a:r>
            <a:r>
              <a:rPr lang="en-IN" sz="2000" u="sng" dirty="0" smtClean="0"/>
              <a:t>Normalized tables </a:t>
            </a:r>
            <a:r>
              <a:rPr lang="en-IN" sz="2000" dirty="0" smtClean="0"/>
              <a:t>obtained from </a:t>
            </a:r>
            <a:r>
              <a:rPr lang="en-IN" sz="2000" dirty="0" err="1" smtClean="0"/>
              <a:t>ExcelSheet.db</a:t>
            </a:r>
            <a:endParaRPr lang="en-IN" sz="2000" dirty="0" smtClean="0"/>
          </a:p>
          <a:p>
            <a:pPr lvl="1"/>
            <a:endParaRPr lang="en-IN" sz="2000" dirty="0" smtClean="0"/>
          </a:p>
          <a:p>
            <a:pPr lvl="1"/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554</Words>
  <Application>Microsoft Office PowerPoint</Application>
  <PresentationFormat>On-screen Show (4:3)</PresentationFormat>
  <Paragraphs>125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Swiss Ranks</vt:lpstr>
      <vt:lpstr>Data Visualization</vt:lpstr>
      <vt:lpstr>Tools and Technology</vt:lpstr>
      <vt:lpstr>Database</vt:lpstr>
      <vt:lpstr>Database</vt:lpstr>
      <vt:lpstr>Database</vt:lpstr>
      <vt:lpstr>Design</vt:lpstr>
      <vt:lpstr>Design</vt:lpstr>
      <vt:lpstr>Design</vt:lpstr>
      <vt:lpstr>Screen Shots of Assignment</vt:lpstr>
      <vt:lpstr>Screen Shots 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Challenges Faced</vt:lpstr>
      <vt:lpstr>Challenges Faced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Swiss Ranks</dc:title>
  <dc:creator>DELL</dc:creator>
  <cp:lastModifiedBy>DELL</cp:lastModifiedBy>
  <cp:revision>14</cp:revision>
  <dcterms:created xsi:type="dcterms:W3CDTF">2020-02-23T00:34:23Z</dcterms:created>
  <dcterms:modified xsi:type="dcterms:W3CDTF">2020-02-23T07:50:26Z</dcterms:modified>
</cp:coreProperties>
</file>