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9" r:id="rId2"/>
    <p:sldId id="261" r:id="rId3"/>
    <p:sldId id="262" r:id="rId4"/>
    <p:sldId id="263" r:id="rId5"/>
    <p:sldId id="257" r:id="rId6"/>
    <p:sldId id="258" r:id="rId7"/>
    <p:sldId id="264" r:id="rId8"/>
    <p:sldId id="267" r:id="rId9"/>
    <p:sldId id="266" r:id="rId10"/>
    <p:sldId id="268" r:id="rId11"/>
    <p:sldId id="269" r:id="rId12"/>
    <p:sldId id="270" r:id="rId13"/>
    <p:sldId id="271"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C8CB73-B2ED-9C09-06DB-AD920A16DD08}" v="353" dt="2024-08-22T12:52:50.985"/>
    <p1510:client id="{AC06C477-B82A-AB20-C9EB-6762ED5D7986}" v="523" dt="2024-08-22T09:52:54.589"/>
    <p1510:client id="{F7C115CD-704D-790E-DFA1-49ACDF98A91E}" v="276" dt="2024-08-21T12:53:30.1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101" d="100"/>
          <a:sy n="101" d="100"/>
        </p:scale>
        <p:origin x="13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ay Pal Singh" userId="S::ajay.psingh@iitg.ac.in::44cd55d9-800f-42f4-85d8-47bd9b63989f" providerId="AD" clId="Web-{F7C115CD-704D-790E-DFA1-49ACDF98A91E}"/>
    <pc:docChg chg="addSld delSld modSld sldOrd">
      <pc:chgData name="Ajay Pal Singh" userId="S::ajay.psingh@iitg.ac.in::44cd55d9-800f-42f4-85d8-47bd9b63989f" providerId="AD" clId="Web-{F7C115CD-704D-790E-DFA1-49ACDF98A91E}" dt="2024-08-21T12:53:30.155" v="305" actId="20577"/>
      <pc:docMkLst>
        <pc:docMk/>
      </pc:docMkLst>
      <pc:sldChg chg="addSp modSp del mod setBg modClrScheme chgLayout">
        <pc:chgData name="Ajay Pal Singh" userId="S::ajay.psingh@iitg.ac.in::44cd55d9-800f-42f4-85d8-47bd9b63989f" providerId="AD" clId="Web-{F7C115CD-704D-790E-DFA1-49ACDF98A91E}" dt="2024-08-21T11:45:56.257" v="192"/>
        <pc:sldMkLst>
          <pc:docMk/>
          <pc:sldMk cId="128632686" sldId="256"/>
        </pc:sldMkLst>
        <pc:spChg chg="mod ord">
          <ac:chgData name="Ajay Pal Singh" userId="S::ajay.psingh@iitg.ac.in::44cd55d9-800f-42f4-85d8-47bd9b63989f" providerId="AD" clId="Web-{F7C115CD-704D-790E-DFA1-49ACDF98A91E}" dt="2024-08-21T11:44:44.147" v="149"/>
          <ac:spMkLst>
            <pc:docMk/>
            <pc:sldMk cId="128632686" sldId="256"/>
            <ac:spMk id="2" creationId="{00000000-0000-0000-0000-000000000000}"/>
          </ac:spMkLst>
        </pc:spChg>
        <pc:spChg chg="mod ord">
          <ac:chgData name="Ajay Pal Singh" userId="S::ajay.psingh@iitg.ac.in::44cd55d9-800f-42f4-85d8-47bd9b63989f" providerId="AD" clId="Web-{F7C115CD-704D-790E-DFA1-49ACDF98A91E}" dt="2024-08-21T11:44:44.147" v="149"/>
          <ac:spMkLst>
            <pc:docMk/>
            <pc:sldMk cId="128632686" sldId="256"/>
            <ac:spMk id="3" creationId="{00000000-0000-0000-0000-000000000000}"/>
          </ac:spMkLst>
        </pc:spChg>
        <pc:spChg chg="add">
          <ac:chgData name="Ajay Pal Singh" userId="S::ajay.psingh@iitg.ac.in::44cd55d9-800f-42f4-85d8-47bd9b63989f" providerId="AD" clId="Web-{F7C115CD-704D-790E-DFA1-49ACDF98A91E}" dt="2024-08-21T11:44:44.147" v="149"/>
          <ac:spMkLst>
            <pc:docMk/>
            <pc:sldMk cId="128632686" sldId="256"/>
            <ac:spMk id="8" creationId="{29C51009-A09A-4689-8E6C-F8FC99E6A840}"/>
          </ac:spMkLst>
        </pc:spChg>
        <pc:cxnChg chg="add">
          <ac:chgData name="Ajay Pal Singh" userId="S::ajay.psingh@iitg.ac.in::44cd55d9-800f-42f4-85d8-47bd9b63989f" providerId="AD" clId="Web-{F7C115CD-704D-790E-DFA1-49ACDF98A91E}" dt="2024-08-21T11:44:44.147" v="149"/>
          <ac:cxnSpMkLst>
            <pc:docMk/>
            <pc:sldMk cId="128632686" sldId="256"/>
            <ac:cxnSpMk id="10" creationId="{9EC65442-F244-409C-BF44-C5D6472E810A}"/>
          </ac:cxnSpMkLst>
        </pc:cxnChg>
      </pc:sldChg>
      <pc:sldChg chg="addSp modSp new mod setBg">
        <pc:chgData name="Ajay Pal Singh" userId="S::ajay.psingh@iitg.ac.in::44cd55d9-800f-42f4-85d8-47bd9b63989f" providerId="AD" clId="Web-{F7C115CD-704D-790E-DFA1-49ACDF98A91E}" dt="2024-08-21T11:45:40.617" v="191"/>
        <pc:sldMkLst>
          <pc:docMk/>
          <pc:sldMk cId="2756572124" sldId="257"/>
        </pc:sldMkLst>
        <pc:spChg chg="mod">
          <ac:chgData name="Ajay Pal Singh" userId="S::ajay.psingh@iitg.ac.in::44cd55d9-800f-42f4-85d8-47bd9b63989f" providerId="AD" clId="Web-{F7C115CD-704D-790E-DFA1-49ACDF98A91E}" dt="2024-08-21T11:45:40.617" v="191"/>
          <ac:spMkLst>
            <pc:docMk/>
            <pc:sldMk cId="2756572124" sldId="257"/>
            <ac:spMk id="2" creationId="{3FD8243C-9754-069B-3FB6-34A2C6DFF5C9}"/>
          </ac:spMkLst>
        </pc:spChg>
        <pc:spChg chg="mod">
          <ac:chgData name="Ajay Pal Singh" userId="S::ajay.psingh@iitg.ac.in::44cd55d9-800f-42f4-85d8-47bd9b63989f" providerId="AD" clId="Web-{F7C115CD-704D-790E-DFA1-49ACDF98A91E}" dt="2024-08-21T11:45:40.617" v="191"/>
          <ac:spMkLst>
            <pc:docMk/>
            <pc:sldMk cId="2756572124" sldId="257"/>
            <ac:spMk id="3" creationId="{23132410-BC55-BF46-C5FB-83355A91ED45}"/>
          </ac:spMkLst>
        </pc:spChg>
        <pc:spChg chg="add">
          <ac:chgData name="Ajay Pal Singh" userId="S::ajay.psingh@iitg.ac.in::44cd55d9-800f-42f4-85d8-47bd9b63989f" providerId="AD" clId="Web-{F7C115CD-704D-790E-DFA1-49ACDF98A91E}" dt="2024-08-21T11:45:40.617" v="191"/>
          <ac:spMkLst>
            <pc:docMk/>
            <pc:sldMk cId="2756572124" sldId="257"/>
            <ac:spMk id="9" creationId="{1CE580D1-F917-4567-AFB4-99AA9B52ADF0}"/>
          </ac:spMkLst>
        </pc:spChg>
        <pc:spChg chg="add">
          <ac:chgData name="Ajay Pal Singh" userId="S::ajay.psingh@iitg.ac.in::44cd55d9-800f-42f4-85d8-47bd9b63989f" providerId="AD" clId="Web-{F7C115CD-704D-790E-DFA1-49ACDF98A91E}" dt="2024-08-21T11:45:40.617" v="191"/>
          <ac:spMkLst>
            <pc:docMk/>
            <pc:sldMk cId="2756572124" sldId="257"/>
            <ac:spMk id="17" creationId="{8D095B41-7312-4603-9F0F-93387C353134}"/>
          </ac:spMkLst>
        </pc:spChg>
        <pc:spChg chg="add">
          <ac:chgData name="Ajay Pal Singh" userId="S::ajay.psingh@iitg.ac.in::44cd55d9-800f-42f4-85d8-47bd9b63989f" providerId="AD" clId="Web-{F7C115CD-704D-790E-DFA1-49ACDF98A91E}" dt="2024-08-21T11:45:40.617" v="191"/>
          <ac:spMkLst>
            <pc:docMk/>
            <pc:sldMk cId="2756572124" sldId="257"/>
            <ac:spMk id="19" creationId="{1042C936-444C-4F0D-9737-291EAFE1E7E4}"/>
          </ac:spMkLst>
        </pc:spChg>
        <pc:picChg chg="add">
          <ac:chgData name="Ajay Pal Singh" userId="S::ajay.psingh@iitg.ac.in::44cd55d9-800f-42f4-85d8-47bd9b63989f" providerId="AD" clId="Web-{F7C115CD-704D-790E-DFA1-49ACDF98A91E}" dt="2024-08-21T11:45:40.617" v="191"/>
          <ac:picMkLst>
            <pc:docMk/>
            <pc:sldMk cId="2756572124" sldId="257"/>
            <ac:picMk id="5" creationId="{5DD4C1C1-1511-528D-24BE-E5F8AAB000EF}"/>
          </ac:picMkLst>
        </pc:picChg>
        <pc:picChg chg="add">
          <ac:chgData name="Ajay Pal Singh" userId="S::ajay.psingh@iitg.ac.in::44cd55d9-800f-42f4-85d8-47bd9b63989f" providerId="AD" clId="Web-{F7C115CD-704D-790E-DFA1-49ACDF98A91E}" dt="2024-08-21T11:45:40.617" v="191"/>
          <ac:picMkLst>
            <pc:docMk/>
            <pc:sldMk cId="2756572124" sldId="257"/>
            <ac:picMk id="11" creationId="{1F5620B8-A2D8-4568-B566-F0453A0D9167}"/>
          </ac:picMkLst>
        </pc:picChg>
        <pc:picChg chg="add">
          <ac:chgData name="Ajay Pal Singh" userId="S::ajay.psingh@iitg.ac.in::44cd55d9-800f-42f4-85d8-47bd9b63989f" providerId="AD" clId="Web-{F7C115CD-704D-790E-DFA1-49ACDF98A91E}" dt="2024-08-21T11:45:40.617" v="191"/>
          <ac:picMkLst>
            <pc:docMk/>
            <pc:sldMk cId="2756572124" sldId="257"/>
            <ac:picMk id="23" creationId="{419FDB25-3050-4009-9806-3000DDD1C083}"/>
          </ac:picMkLst>
        </pc:picChg>
        <pc:cxnChg chg="add">
          <ac:chgData name="Ajay Pal Singh" userId="S::ajay.psingh@iitg.ac.in::44cd55d9-800f-42f4-85d8-47bd9b63989f" providerId="AD" clId="Web-{F7C115CD-704D-790E-DFA1-49ACDF98A91E}" dt="2024-08-21T11:45:40.617" v="191"/>
          <ac:cxnSpMkLst>
            <pc:docMk/>
            <pc:sldMk cId="2756572124" sldId="257"/>
            <ac:cxnSpMk id="13" creationId="{1C7D2BA4-4B7A-4596-8BCC-5CF715423894}"/>
          </ac:cxnSpMkLst>
        </pc:cxnChg>
        <pc:cxnChg chg="add">
          <ac:chgData name="Ajay Pal Singh" userId="S::ajay.psingh@iitg.ac.in::44cd55d9-800f-42f4-85d8-47bd9b63989f" providerId="AD" clId="Web-{F7C115CD-704D-790E-DFA1-49ACDF98A91E}" dt="2024-08-21T11:45:40.617" v="191"/>
          <ac:cxnSpMkLst>
            <pc:docMk/>
            <pc:sldMk cId="2756572124" sldId="257"/>
            <ac:cxnSpMk id="15" creationId="{4977F1E1-2B6F-4BB6-899F-67D8764D83C5}"/>
          </ac:cxnSpMkLst>
        </pc:cxnChg>
        <pc:cxnChg chg="add">
          <ac:chgData name="Ajay Pal Singh" userId="S::ajay.psingh@iitg.ac.in::44cd55d9-800f-42f4-85d8-47bd9b63989f" providerId="AD" clId="Web-{F7C115CD-704D-790E-DFA1-49ACDF98A91E}" dt="2024-08-21T11:45:40.617" v="191"/>
          <ac:cxnSpMkLst>
            <pc:docMk/>
            <pc:sldMk cId="2756572124" sldId="257"/>
            <ac:cxnSpMk id="21" creationId="{B61C4D9F-F4AF-4ED2-9310-56EB2E19C084}"/>
          </ac:cxnSpMkLst>
        </pc:cxnChg>
        <pc:cxnChg chg="add">
          <ac:chgData name="Ajay Pal Singh" userId="S::ajay.psingh@iitg.ac.in::44cd55d9-800f-42f4-85d8-47bd9b63989f" providerId="AD" clId="Web-{F7C115CD-704D-790E-DFA1-49ACDF98A91E}" dt="2024-08-21T11:45:40.617" v="191"/>
          <ac:cxnSpMkLst>
            <pc:docMk/>
            <pc:sldMk cId="2756572124" sldId="257"/>
            <ac:cxnSpMk id="25" creationId="{8063EF0F-7BC0-4CFB-AB98-20A8DD91D70F}"/>
          </ac:cxnSpMkLst>
        </pc:cxnChg>
      </pc:sldChg>
      <pc:sldChg chg="modSp new modNotes">
        <pc:chgData name="Ajay Pal Singh" userId="S::ajay.psingh@iitg.ac.in::44cd55d9-800f-42f4-85d8-47bd9b63989f" providerId="AD" clId="Web-{F7C115CD-704D-790E-DFA1-49ACDF98A91E}" dt="2024-08-21T12:51:26.761" v="290" actId="20577"/>
        <pc:sldMkLst>
          <pc:docMk/>
          <pc:sldMk cId="3629766859" sldId="258"/>
        </pc:sldMkLst>
        <pc:spChg chg="mod">
          <ac:chgData name="Ajay Pal Singh" userId="S::ajay.psingh@iitg.ac.in::44cd55d9-800f-42f4-85d8-47bd9b63989f" providerId="AD" clId="Web-{F7C115CD-704D-790E-DFA1-49ACDF98A91E}" dt="2024-08-21T11:46:51.211" v="203" actId="20577"/>
          <ac:spMkLst>
            <pc:docMk/>
            <pc:sldMk cId="3629766859" sldId="258"/>
            <ac:spMk id="2" creationId="{F64A3BDF-86FA-B19A-D117-FB75F8259843}"/>
          </ac:spMkLst>
        </pc:spChg>
        <pc:spChg chg="mod">
          <ac:chgData name="Ajay Pal Singh" userId="S::ajay.psingh@iitg.ac.in::44cd55d9-800f-42f4-85d8-47bd9b63989f" providerId="AD" clId="Web-{F7C115CD-704D-790E-DFA1-49ACDF98A91E}" dt="2024-08-21T12:51:26.761" v="290" actId="20577"/>
          <ac:spMkLst>
            <pc:docMk/>
            <pc:sldMk cId="3629766859" sldId="258"/>
            <ac:spMk id="3" creationId="{D50747FF-B84D-8A43-EC85-5A3351B65925}"/>
          </ac:spMkLst>
        </pc:spChg>
      </pc:sldChg>
      <pc:sldChg chg="modSp new ord modNotes">
        <pc:chgData name="Ajay Pal Singh" userId="S::ajay.psingh@iitg.ac.in::44cd55d9-800f-42f4-85d8-47bd9b63989f" providerId="AD" clId="Web-{F7C115CD-704D-790E-DFA1-49ACDF98A91E}" dt="2024-08-21T12:44:59.017" v="249"/>
        <pc:sldMkLst>
          <pc:docMk/>
          <pc:sldMk cId="2582419395" sldId="259"/>
        </pc:sldMkLst>
        <pc:spChg chg="mod">
          <ac:chgData name="Ajay Pal Singh" userId="S::ajay.psingh@iitg.ac.in::44cd55d9-800f-42f4-85d8-47bd9b63989f" providerId="AD" clId="Web-{F7C115CD-704D-790E-DFA1-49ACDF98A91E}" dt="2024-08-21T12:44:26.563" v="230" actId="20577"/>
          <ac:spMkLst>
            <pc:docMk/>
            <pc:sldMk cId="2582419395" sldId="259"/>
            <ac:spMk id="2" creationId="{5EF64ECA-DD5C-BD89-002B-9CF1D5B59F75}"/>
          </ac:spMkLst>
        </pc:spChg>
        <pc:spChg chg="mod">
          <ac:chgData name="Ajay Pal Singh" userId="S::ajay.psingh@iitg.ac.in::44cd55d9-800f-42f4-85d8-47bd9b63989f" providerId="AD" clId="Web-{F7C115CD-704D-790E-DFA1-49ACDF98A91E}" dt="2024-08-21T12:44:01.391" v="226" actId="20577"/>
          <ac:spMkLst>
            <pc:docMk/>
            <pc:sldMk cId="2582419395" sldId="259"/>
            <ac:spMk id="3" creationId="{34525E26-4BE8-9E31-1E13-F0A864BAA788}"/>
          </ac:spMkLst>
        </pc:spChg>
      </pc:sldChg>
      <pc:sldChg chg="modSp add replId">
        <pc:chgData name="Ajay Pal Singh" userId="S::ajay.psingh@iitg.ac.in::44cd55d9-800f-42f4-85d8-47bd9b63989f" providerId="AD" clId="Web-{F7C115CD-704D-790E-DFA1-49ACDF98A91E}" dt="2024-08-21T12:47:13.833" v="286" actId="20577"/>
        <pc:sldMkLst>
          <pc:docMk/>
          <pc:sldMk cId="2529222907" sldId="260"/>
        </pc:sldMkLst>
        <pc:spChg chg="mod">
          <ac:chgData name="Ajay Pal Singh" userId="S::ajay.psingh@iitg.ac.in::44cd55d9-800f-42f4-85d8-47bd9b63989f" providerId="AD" clId="Web-{F7C115CD-704D-790E-DFA1-49ACDF98A91E}" dt="2024-08-21T12:45:26.080" v="266" actId="20577"/>
          <ac:spMkLst>
            <pc:docMk/>
            <pc:sldMk cId="2529222907" sldId="260"/>
            <ac:spMk id="2" creationId="{5EF64ECA-DD5C-BD89-002B-9CF1D5B59F75}"/>
          </ac:spMkLst>
        </pc:spChg>
        <pc:spChg chg="mod">
          <ac:chgData name="Ajay Pal Singh" userId="S::ajay.psingh@iitg.ac.in::44cd55d9-800f-42f4-85d8-47bd9b63989f" providerId="AD" clId="Web-{F7C115CD-704D-790E-DFA1-49ACDF98A91E}" dt="2024-08-21T12:47:13.833" v="286" actId="20577"/>
          <ac:spMkLst>
            <pc:docMk/>
            <pc:sldMk cId="2529222907" sldId="260"/>
            <ac:spMk id="3" creationId="{34525E26-4BE8-9E31-1E13-F0A864BAA788}"/>
          </ac:spMkLst>
        </pc:spChg>
      </pc:sldChg>
      <pc:sldChg chg="modSp new">
        <pc:chgData name="Ajay Pal Singh" userId="S::ajay.psingh@iitg.ac.in::44cd55d9-800f-42f4-85d8-47bd9b63989f" providerId="AD" clId="Web-{F7C115CD-704D-790E-DFA1-49ACDF98A91E}" dt="2024-08-21T12:53:30.155" v="305" actId="20577"/>
        <pc:sldMkLst>
          <pc:docMk/>
          <pc:sldMk cId="2539962929" sldId="261"/>
        </pc:sldMkLst>
        <pc:spChg chg="mod">
          <ac:chgData name="Ajay Pal Singh" userId="S::ajay.psingh@iitg.ac.in::44cd55d9-800f-42f4-85d8-47bd9b63989f" providerId="AD" clId="Web-{F7C115CD-704D-790E-DFA1-49ACDF98A91E}" dt="2024-08-21T12:53:30.155" v="305" actId="20577"/>
          <ac:spMkLst>
            <pc:docMk/>
            <pc:sldMk cId="2539962929" sldId="261"/>
            <ac:spMk id="2" creationId="{18CD8D10-3B42-B93E-C555-50CA2D716FBC}"/>
          </ac:spMkLst>
        </pc:spChg>
      </pc:sldChg>
    </pc:docChg>
  </pc:docChgLst>
  <pc:docChgLst>
    <pc:chgData name="Ajay Pal Singh" userId="S::ajay.psingh@iitg.ac.in::44cd55d9-800f-42f4-85d8-47bd9b63989f" providerId="AD" clId="Web-{AC06C477-B82A-AB20-C9EB-6762ED5D7986}"/>
    <pc:docChg chg="addSld delSld modSld">
      <pc:chgData name="Ajay Pal Singh" userId="S::ajay.psingh@iitg.ac.in::44cd55d9-800f-42f4-85d8-47bd9b63989f" providerId="AD" clId="Web-{AC06C477-B82A-AB20-C9EB-6762ED5D7986}" dt="2024-08-22T09:52:54.589" v="528" actId="14100"/>
      <pc:docMkLst>
        <pc:docMk/>
      </pc:docMkLst>
      <pc:sldChg chg="modSp">
        <pc:chgData name="Ajay Pal Singh" userId="S::ajay.psingh@iitg.ac.in::44cd55d9-800f-42f4-85d8-47bd9b63989f" providerId="AD" clId="Web-{AC06C477-B82A-AB20-C9EB-6762ED5D7986}" dt="2024-08-22T08:49:40.491" v="123" actId="20577"/>
        <pc:sldMkLst>
          <pc:docMk/>
          <pc:sldMk cId="2756572124" sldId="257"/>
        </pc:sldMkLst>
        <pc:spChg chg="mod">
          <ac:chgData name="Ajay Pal Singh" userId="S::ajay.psingh@iitg.ac.in::44cd55d9-800f-42f4-85d8-47bd9b63989f" providerId="AD" clId="Web-{AC06C477-B82A-AB20-C9EB-6762ED5D7986}" dt="2024-08-22T08:49:40.491" v="123" actId="20577"/>
          <ac:spMkLst>
            <pc:docMk/>
            <pc:sldMk cId="2756572124" sldId="257"/>
            <ac:spMk id="2" creationId="{3FD8243C-9754-069B-3FB6-34A2C6DFF5C9}"/>
          </ac:spMkLst>
        </pc:spChg>
      </pc:sldChg>
      <pc:sldChg chg="modSp">
        <pc:chgData name="Ajay Pal Singh" userId="S::ajay.psingh@iitg.ac.in::44cd55d9-800f-42f4-85d8-47bd9b63989f" providerId="AD" clId="Web-{AC06C477-B82A-AB20-C9EB-6762ED5D7986}" dt="2024-08-22T09:09:40.069" v="215" actId="20577"/>
        <pc:sldMkLst>
          <pc:docMk/>
          <pc:sldMk cId="3629766859" sldId="258"/>
        </pc:sldMkLst>
        <pc:spChg chg="mod">
          <ac:chgData name="Ajay Pal Singh" userId="S::ajay.psingh@iitg.ac.in::44cd55d9-800f-42f4-85d8-47bd9b63989f" providerId="AD" clId="Web-{AC06C477-B82A-AB20-C9EB-6762ED5D7986}" dt="2024-08-22T08:50:18.226" v="125" actId="14100"/>
          <ac:spMkLst>
            <pc:docMk/>
            <pc:sldMk cId="3629766859" sldId="258"/>
            <ac:spMk id="2" creationId="{F64A3BDF-86FA-B19A-D117-FB75F8259843}"/>
          </ac:spMkLst>
        </pc:spChg>
        <pc:spChg chg="mod">
          <ac:chgData name="Ajay Pal Singh" userId="S::ajay.psingh@iitg.ac.in::44cd55d9-800f-42f4-85d8-47bd9b63989f" providerId="AD" clId="Web-{AC06C477-B82A-AB20-C9EB-6762ED5D7986}" dt="2024-08-22T09:09:40.069" v="215" actId="20577"/>
          <ac:spMkLst>
            <pc:docMk/>
            <pc:sldMk cId="3629766859" sldId="258"/>
            <ac:spMk id="3" creationId="{D50747FF-B84D-8A43-EC85-5A3351B65925}"/>
          </ac:spMkLst>
        </pc:spChg>
      </pc:sldChg>
      <pc:sldChg chg="modSp">
        <pc:chgData name="Ajay Pal Singh" userId="S::ajay.psingh@iitg.ac.in::44cd55d9-800f-42f4-85d8-47bd9b63989f" providerId="AD" clId="Web-{AC06C477-B82A-AB20-C9EB-6762ED5D7986}" dt="2024-08-22T08:38:30.520" v="53" actId="20577"/>
        <pc:sldMkLst>
          <pc:docMk/>
          <pc:sldMk cId="2582419395" sldId="259"/>
        </pc:sldMkLst>
        <pc:spChg chg="mod">
          <ac:chgData name="Ajay Pal Singh" userId="S::ajay.psingh@iitg.ac.in::44cd55d9-800f-42f4-85d8-47bd9b63989f" providerId="AD" clId="Web-{AC06C477-B82A-AB20-C9EB-6762ED5D7986}" dt="2024-08-22T08:38:30.520" v="53" actId="20577"/>
          <ac:spMkLst>
            <pc:docMk/>
            <pc:sldMk cId="2582419395" sldId="259"/>
            <ac:spMk id="2" creationId="{5EF64ECA-DD5C-BD89-002B-9CF1D5B59F75}"/>
          </ac:spMkLst>
        </pc:spChg>
      </pc:sldChg>
      <pc:sldChg chg="modSp del">
        <pc:chgData name="Ajay Pal Singh" userId="S::ajay.psingh@iitg.ac.in::44cd55d9-800f-42f4-85d8-47bd9b63989f" providerId="AD" clId="Web-{AC06C477-B82A-AB20-C9EB-6762ED5D7986}" dt="2024-08-22T08:39:44.225" v="62"/>
        <pc:sldMkLst>
          <pc:docMk/>
          <pc:sldMk cId="2529222907" sldId="260"/>
        </pc:sldMkLst>
        <pc:spChg chg="mod">
          <ac:chgData name="Ajay Pal Singh" userId="S::ajay.psingh@iitg.ac.in::44cd55d9-800f-42f4-85d8-47bd9b63989f" providerId="AD" clId="Web-{AC06C477-B82A-AB20-C9EB-6762ED5D7986}" dt="2024-08-22T08:38:15.629" v="51" actId="20577"/>
          <ac:spMkLst>
            <pc:docMk/>
            <pc:sldMk cId="2529222907" sldId="260"/>
            <ac:spMk id="2" creationId="{5EF64ECA-DD5C-BD89-002B-9CF1D5B59F75}"/>
          </ac:spMkLst>
        </pc:spChg>
        <pc:spChg chg="mod">
          <ac:chgData name="Ajay Pal Singh" userId="S::ajay.psingh@iitg.ac.in::44cd55d9-800f-42f4-85d8-47bd9b63989f" providerId="AD" clId="Web-{AC06C477-B82A-AB20-C9EB-6762ED5D7986}" dt="2024-08-22T08:33:05.027" v="28" actId="20577"/>
          <ac:spMkLst>
            <pc:docMk/>
            <pc:sldMk cId="2529222907" sldId="260"/>
            <ac:spMk id="3" creationId="{34525E26-4BE8-9E31-1E13-F0A864BAA788}"/>
          </ac:spMkLst>
        </pc:spChg>
      </pc:sldChg>
      <pc:sldChg chg="addSp delSp modSp mod setBg">
        <pc:chgData name="Ajay Pal Singh" userId="S::ajay.psingh@iitg.ac.in::44cd55d9-800f-42f4-85d8-47bd9b63989f" providerId="AD" clId="Web-{AC06C477-B82A-AB20-C9EB-6762ED5D7986}" dt="2024-08-22T08:51:43.666" v="129" actId="14100"/>
        <pc:sldMkLst>
          <pc:docMk/>
          <pc:sldMk cId="2539962929" sldId="261"/>
        </pc:sldMkLst>
        <pc:spChg chg="mod">
          <ac:chgData name="Ajay Pal Singh" userId="S::ajay.psingh@iitg.ac.in::44cd55d9-800f-42f4-85d8-47bd9b63989f" providerId="AD" clId="Web-{AC06C477-B82A-AB20-C9EB-6762ED5D7986}" dt="2024-08-22T08:51:43.666" v="129" actId="14100"/>
          <ac:spMkLst>
            <pc:docMk/>
            <pc:sldMk cId="2539962929" sldId="261"/>
            <ac:spMk id="2" creationId="{18CD8D10-3B42-B93E-C555-50CA2D716FBC}"/>
          </ac:spMkLst>
        </pc:spChg>
        <pc:spChg chg="mod">
          <ac:chgData name="Ajay Pal Singh" userId="S::ajay.psingh@iitg.ac.in::44cd55d9-800f-42f4-85d8-47bd9b63989f" providerId="AD" clId="Web-{AC06C477-B82A-AB20-C9EB-6762ED5D7986}" dt="2024-08-22T08:50:58.602" v="127" actId="20577"/>
          <ac:spMkLst>
            <pc:docMk/>
            <pc:sldMk cId="2539962929" sldId="261"/>
            <ac:spMk id="3" creationId="{DEBF4E1E-0C22-39C7-F55B-B8935B680A03}"/>
          </ac:spMkLst>
        </pc:spChg>
        <pc:spChg chg="add del">
          <ac:chgData name="Ajay Pal Singh" userId="S::ajay.psingh@iitg.ac.in::44cd55d9-800f-42f4-85d8-47bd9b63989f" providerId="AD" clId="Web-{AC06C477-B82A-AB20-C9EB-6762ED5D7986}" dt="2024-08-22T08:50:53.289" v="126"/>
          <ac:spMkLst>
            <pc:docMk/>
            <pc:sldMk cId="2539962929" sldId="261"/>
            <ac:spMk id="8" creationId="{29C51009-A09A-4689-8E6C-F8FC99E6A840}"/>
          </ac:spMkLst>
        </pc:spChg>
        <pc:spChg chg="add">
          <ac:chgData name="Ajay Pal Singh" userId="S::ajay.psingh@iitg.ac.in::44cd55d9-800f-42f4-85d8-47bd9b63989f" providerId="AD" clId="Web-{AC06C477-B82A-AB20-C9EB-6762ED5D7986}" dt="2024-08-22T08:50:53.289" v="126"/>
          <ac:spMkLst>
            <pc:docMk/>
            <pc:sldMk cId="2539962929" sldId="261"/>
            <ac:spMk id="16" creationId="{7BEFDA1A-2A01-4C29-A5D0-AE6F050D07DF}"/>
          </ac:spMkLst>
        </pc:spChg>
        <pc:spChg chg="add">
          <ac:chgData name="Ajay Pal Singh" userId="S::ajay.psingh@iitg.ac.in::44cd55d9-800f-42f4-85d8-47bd9b63989f" providerId="AD" clId="Web-{AC06C477-B82A-AB20-C9EB-6762ED5D7986}" dt="2024-08-22T08:50:53.289" v="126"/>
          <ac:spMkLst>
            <pc:docMk/>
            <pc:sldMk cId="2539962929" sldId="261"/>
            <ac:spMk id="20" creationId="{279D3810-B86F-4009-84EC-DE0FEABD6FCE}"/>
          </ac:spMkLst>
        </pc:spChg>
        <pc:picChg chg="add">
          <ac:chgData name="Ajay Pal Singh" userId="S::ajay.psingh@iitg.ac.in::44cd55d9-800f-42f4-85d8-47bd9b63989f" providerId="AD" clId="Web-{AC06C477-B82A-AB20-C9EB-6762ED5D7986}" dt="2024-08-22T08:50:53.289" v="126"/>
          <ac:picMkLst>
            <pc:docMk/>
            <pc:sldMk cId="2539962929" sldId="261"/>
            <ac:picMk id="12" creationId="{853AA164-7DA6-6897-44DD-9E05D3E454E3}"/>
          </ac:picMkLst>
        </pc:picChg>
        <pc:picChg chg="add">
          <ac:chgData name="Ajay Pal Singh" userId="S::ajay.psingh@iitg.ac.in::44cd55d9-800f-42f4-85d8-47bd9b63989f" providerId="AD" clId="Web-{AC06C477-B82A-AB20-C9EB-6762ED5D7986}" dt="2024-08-22T08:50:53.289" v="126"/>
          <ac:picMkLst>
            <pc:docMk/>
            <pc:sldMk cId="2539962929" sldId="261"/>
            <ac:picMk id="22" creationId="{C33612A4-0B77-4479-B2AA-F178599550AA}"/>
          </ac:picMkLst>
        </pc:picChg>
        <pc:cxnChg chg="add del">
          <ac:chgData name="Ajay Pal Singh" userId="S::ajay.psingh@iitg.ac.in::44cd55d9-800f-42f4-85d8-47bd9b63989f" providerId="AD" clId="Web-{AC06C477-B82A-AB20-C9EB-6762ED5D7986}" dt="2024-08-22T08:50:53.289" v="126"/>
          <ac:cxnSpMkLst>
            <pc:docMk/>
            <pc:sldMk cId="2539962929" sldId="261"/>
            <ac:cxnSpMk id="10" creationId="{9EC65442-F244-409C-BF44-C5D6472E810A}"/>
          </ac:cxnSpMkLst>
        </pc:cxnChg>
        <pc:cxnChg chg="add">
          <ac:chgData name="Ajay Pal Singh" userId="S::ajay.psingh@iitg.ac.in::44cd55d9-800f-42f4-85d8-47bd9b63989f" providerId="AD" clId="Web-{AC06C477-B82A-AB20-C9EB-6762ED5D7986}" dt="2024-08-22T08:50:53.289" v="126"/>
          <ac:cxnSpMkLst>
            <pc:docMk/>
            <pc:sldMk cId="2539962929" sldId="261"/>
            <ac:cxnSpMk id="18" creationId="{17FD20E5-30AF-47B9-9256-2E8E904CBBC1}"/>
          </ac:cxnSpMkLst>
        </pc:cxnChg>
        <pc:cxnChg chg="add">
          <ac:chgData name="Ajay Pal Singh" userId="S::ajay.psingh@iitg.ac.in::44cd55d9-800f-42f4-85d8-47bd9b63989f" providerId="AD" clId="Web-{AC06C477-B82A-AB20-C9EB-6762ED5D7986}" dt="2024-08-22T08:50:53.289" v="126"/>
          <ac:cxnSpMkLst>
            <pc:docMk/>
            <pc:sldMk cId="2539962929" sldId="261"/>
            <ac:cxnSpMk id="24" creationId="{078A367A-3E83-4B48-A0F7-43FBE33328F5}"/>
          </ac:cxnSpMkLst>
        </pc:cxnChg>
      </pc:sldChg>
      <pc:sldChg chg="addSp delSp modSp new mod setBg">
        <pc:chgData name="Ajay Pal Singh" userId="S::ajay.psingh@iitg.ac.in::44cd55d9-800f-42f4-85d8-47bd9b63989f" providerId="AD" clId="Web-{AC06C477-B82A-AB20-C9EB-6762ED5D7986}" dt="2024-08-22T08:52:24.307" v="132" actId="20577"/>
        <pc:sldMkLst>
          <pc:docMk/>
          <pc:sldMk cId="2283051579" sldId="262"/>
        </pc:sldMkLst>
        <pc:spChg chg="mod">
          <ac:chgData name="Ajay Pal Singh" userId="S::ajay.psingh@iitg.ac.in::44cd55d9-800f-42f4-85d8-47bd9b63989f" providerId="AD" clId="Web-{AC06C477-B82A-AB20-C9EB-6762ED5D7986}" dt="2024-08-22T08:52:24.307" v="132" actId="20577"/>
          <ac:spMkLst>
            <pc:docMk/>
            <pc:sldMk cId="2283051579" sldId="262"/>
            <ac:spMk id="2" creationId="{F0168C5D-7785-629F-6D76-B191A4C905EB}"/>
          </ac:spMkLst>
        </pc:spChg>
        <pc:spChg chg="del">
          <ac:chgData name="Ajay Pal Singh" userId="S::ajay.psingh@iitg.ac.in::44cd55d9-800f-42f4-85d8-47bd9b63989f" providerId="AD" clId="Web-{AC06C477-B82A-AB20-C9EB-6762ED5D7986}" dt="2024-08-22T08:34:31.498" v="43"/>
          <ac:spMkLst>
            <pc:docMk/>
            <pc:sldMk cId="2283051579" sldId="262"/>
            <ac:spMk id="3" creationId="{DDDD2389-178E-6E2A-9DCF-3B950DAF89A6}"/>
          </ac:spMkLst>
        </pc:spChg>
        <pc:spChg chg="add mod">
          <ac:chgData name="Ajay Pal Singh" userId="S::ajay.psingh@iitg.ac.in::44cd55d9-800f-42f4-85d8-47bd9b63989f" providerId="AD" clId="Web-{AC06C477-B82A-AB20-C9EB-6762ED5D7986}" dt="2024-08-22T08:52:12.260" v="130"/>
          <ac:spMkLst>
            <pc:docMk/>
            <pc:sldMk cId="2283051579" sldId="262"/>
            <ac:spMk id="18" creationId="{DAF26A6E-D386-22FA-D76A-99703219CBFD}"/>
          </ac:spMkLst>
        </pc:spChg>
        <pc:spChg chg="add del">
          <ac:chgData name="Ajay Pal Singh" userId="S::ajay.psingh@iitg.ac.in::44cd55d9-800f-42f4-85d8-47bd9b63989f" providerId="AD" clId="Web-{AC06C477-B82A-AB20-C9EB-6762ED5D7986}" dt="2024-08-22T08:52:12.260" v="130"/>
          <ac:spMkLst>
            <pc:docMk/>
            <pc:sldMk cId="2283051579" sldId="262"/>
            <ac:spMk id="23" creationId="{29C51009-A09A-4689-8E6C-F8FC99E6A840}"/>
          </ac:spMkLst>
        </pc:spChg>
        <pc:graphicFrameChg chg="add del mod ord modGraphic">
          <ac:chgData name="Ajay Pal Singh" userId="S::ajay.psingh@iitg.ac.in::44cd55d9-800f-42f4-85d8-47bd9b63989f" providerId="AD" clId="Web-{AC06C477-B82A-AB20-C9EB-6762ED5D7986}" dt="2024-08-22T08:34:50.623" v="44"/>
          <ac:graphicFrameMkLst>
            <pc:docMk/>
            <pc:sldMk cId="2283051579" sldId="262"/>
            <ac:graphicFrameMk id="4" creationId="{CB11BACD-33C6-C824-4B3E-99481846A790}"/>
          </ac:graphicFrameMkLst>
        </pc:graphicFrameChg>
        <pc:picChg chg="add">
          <ac:chgData name="Ajay Pal Singh" userId="S::ajay.psingh@iitg.ac.in::44cd55d9-800f-42f4-85d8-47bd9b63989f" providerId="AD" clId="Web-{AC06C477-B82A-AB20-C9EB-6762ED5D7986}" dt="2024-08-22T08:52:12.260" v="130"/>
          <ac:picMkLst>
            <pc:docMk/>
            <pc:sldMk cId="2283051579" sldId="262"/>
            <ac:picMk id="29" creationId="{63F29543-179C-2909-D6D4-62B1C8B2BBD3}"/>
          </ac:picMkLst>
        </pc:picChg>
        <pc:cxnChg chg="add del">
          <ac:chgData name="Ajay Pal Singh" userId="S::ajay.psingh@iitg.ac.in::44cd55d9-800f-42f4-85d8-47bd9b63989f" providerId="AD" clId="Web-{AC06C477-B82A-AB20-C9EB-6762ED5D7986}" dt="2024-08-22T08:52:12.260" v="130"/>
          <ac:cxnSpMkLst>
            <pc:docMk/>
            <pc:sldMk cId="2283051579" sldId="262"/>
            <ac:cxnSpMk id="25" creationId="{9EC65442-F244-409C-BF44-C5D6472E810A}"/>
          </ac:cxnSpMkLst>
        </pc:cxnChg>
      </pc:sldChg>
      <pc:sldChg chg="addSp delSp modSp add mod replId setBg">
        <pc:chgData name="Ajay Pal Singh" userId="S::ajay.psingh@iitg.ac.in::44cd55d9-800f-42f4-85d8-47bd9b63989f" providerId="AD" clId="Web-{AC06C477-B82A-AB20-C9EB-6762ED5D7986}" dt="2024-08-22T08:49:03.771" v="122" actId="1076"/>
        <pc:sldMkLst>
          <pc:docMk/>
          <pc:sldMk cId="3997991590" sldId="263"/>
        </pc:sldMkLst>
        <pc:spChg chg="mod">
          <ac:chgData name="Ajay Pal Singh" userId="S::ajay.psingh@iitg.ac.in::44cd55d9-800f-42f4-85d8-47bd9b63989f" providerId="AD" clId="Web-{AC06C477-B82A-AB20-C9EB-6762ED5D7986}" dt="2024-08-22T08:48:54.396" v="121" actId="20577"/>
          <ac:spMkLst>
            <pc:docMk/>
            <pc:sldMk cId="3997991590" sldId="263"/>
            <ac:spMk id="2" creationId="{F0168C5D-7785-629F-6D76-B191A4C905EB}"/>
          </ac:spMkLst>
        </pc:spChg>
        <pc:spChg chg="mod">
          <ac:chgData name="Ajay Pal Singh" userId="S::ajay.psingh@iitg.ac.in::44cd55d9-800f-42f4-85d8-47bd9b63989f" providerId="AD" clId="Web-{AC06C477-B82A-AB20-C9EB-6762ED5D7986}" dt="2024-08-22T08:48:18.957" v="110" actId="20577"/>
          <ac:spMkLst>
            <pc:docMk/>
            <pc:sldMk cId="3997991590" sldId="263"/>
            <ac:spMk id="18" creationId="{DAF26A6E-D386-22FA-D76A-99703219CBFD}"/>
          </ac:spMkLst>
        </pc:spChg>
        <pc:spChg chg="del">
          <ac:chgData name="Ajay Pal Singh" userId="S::ajay.psingh@iitg.ac.in::44cd55d9-800f-42f4-85d8-47bd9b63989f" providerId="AD" clId="Web-{AC06C477-B82A-AB20-C9EB-6762ED5D7986}" dt="2024-08-22T08:47:18.049" v="95"/>
          <ac:spMkLst>
            <pc:docMk/>
            <pc:sldMk cId="3997991590" sldId="263"/>
            <ac:spMk id="23" creationId="{29C51009-A09A-4689-8E6C-F8FC99E6A840}"/>
          </ac:spMkLst>
        </pc:spChg>
        <pc:spChg chg="add">
          <ac:chgData name="Ajay Pal Singh" userId="S::ajay.psingh@iitg.ac.in::44cd55d9-800f-42f4-85d8-47bd9b63989f" providerId="AD" clId="Web-{AC06C477-B82A-AB20-C9EB-6762ED5D7986}" dt="2024-08-22T08:47:31.956" v="99"/>
          <ac:spMkLst>
            <pc:docMk/>
            <pc:sldMk cId="3997991590" sldId="263"/>
            <ac:spMk id="37" creationId="{35C3D674-3D59-4E93-80CA-0C0A9095E816}"/>
          </ac:spMkLst>
        </pc:spChg>
        <pc:spChg chg="add">
          <ac:chgData name="Ajay Pal Singh" userId="S::ajay.psingh@iitg.ac.in::44cd55d9-800f-42f4-85d8-47bd9b63989f" providerId="AD" clId="Web-{AC06C477-B82A-AB20-C9EB-6762ED5D7986}" dt="2024-08-22T08:47:31.956" v="99"/>
          <ac:spMkLst>
            <pc:docMk/>
            <pc:sldMk cId="3997991590" sldId="263"/>
            <ac:spMk id="41" creationId="{EF2A81E1-BCBE-426B-8C09-33274E69409D}"/>
          </ac:spMkLst>
        </pc:spChg>
        <pc:grpChg chg="add del">
          <ac:chgData name="Ajay Pal Singh" userId="S::ajay.psingh@iitg.ac.in::44cd55d9-800f-42f4-85d8-47bd9b63989f" providerId="AD" clId="Web-{AC06C477-B82A-AB20-C9EB-6762ED5D7986}" dt="2024-08-22T08:47:31.956" v="99"/>
          <ac:grpSpMkLst>
            <pc:docMk/>
            <pc:sldMk cId="3997991590" sldId="263"/>
            <ac:grpSpMk id="30" creationId="{F7C65FA4-631C-444F-89AA-F891363CCF6E}"/>
          </ac:grpSpMkLst>
        </pc:grpChg>
        <pc:picChg chg="add mod">
          <ac:chgData name="Ajay Pal Singh" userId="S::ajay.psingh@iitg.ac.in::44cd55d9-800f-42f4-85d8-47bd9b63989f" providerId="AD" clId="Web-{AC06C477-B82A-AB20-C9EB-6762ED5D7986}" dt="2024-08-22T08:49:03.771" v="122" actId="1076"/>
          <ac:picMkLst>
            <pc:docMk/>
            <pc:sldMk cId="3997991590" sldId="263"/>
            <ac:picMk id="3" creationId="{9F37D389-EDCC-E9B3-89DC-CD9BF1D5E283}"/>
          </ac:picMkLst>
        </pc:picChg>
        <pc:picChg chg="add">
          <ac:chgData name="Ajay Pal Singh" userId="S::ajay.psingh@iitg.ac.in::44cd55d9-800f-42f4-85d8-47bd9b63989f" providerId="AD" clId="Web-{AC06C477-B82A-AB20-C9EB-6762ED5D7986}" dt="2024-08-22T08:47:31.956" v="99"/>
          <ac:picMkLst>
            <pc:docMk/>
            <pc:sldMk cId="3997991590" sldId="263"/>
            <ac:picMk id="43" creationId="{39D1DDD4-5BB3-45BA-B9B3-06B62299AD79}"/>
          </ac:picMkLst>
        </pc:picChg>
        <pc:cxnChg chg="del">
          <ac:chgData name="Ajay Pal Singh" userId="S::ajay.psingh@iitg.ac.in::44cd55d9-800f-42f4-85d8-47bd9b63989f" providerId="AD" clId="Web-{AC06C477-B82A-AB20-C9EB-6762ED5D7986}" dt="2024-08-22T08:47:18.049" v="95"/>
          <ac:cxnSpMkLst>
            <pc:docMk/>
            <pc:sldMk cId="3997991590" sldId="263"/>
            <ac:cxnSpMk id="25" creationId="{9EC65442-F244-409C-BF44-C5D6472E810A}"/>
          </ac:cxnSpMkLst>
        </pc:cxnChg>
        <pc:cxnChg chg="add">
          <ac:chgData name="Ajay Pal Singh" userId="S::ajay.psingh@iitg.ac.in::44cd55d9-800f-42f4-85d8-47bd9b63989f" providerId="AD" clId="Web-{AC06C477-B82A-AB20-C9EB-6762ED5D7986}" dt="2024-08-22T08:47:31.956" v="99"/>
          <ac:cxnSpMkLst>
            <pc:docMk/>
            <pc:sldMk cId="3997991590" sldId="263"/>
            <ac:cxnSpMk id="39" creationId="{C884B8F8-FDC9-498B-9960-5D7260AFCB03}"/>
          </ac:cxnSpMkLst>
        </pc:cxnChg>
        <pc:cxnChg chg="add">
          <ac:chgData name="Ajay Pal Singh" userId="S::ajay.psingh@iitg.ac.in::44cd55d9-800f-42f4-85d8-47bd9b63989f" providerId="AD" clId="Web-{AC06C477-B82A-AB20-C9EB-6762ED5D7986}" dt="2024-08-22T08:47:31.956" v="99"/>
          <ac:cxnSpMkLst>
            <pc:docMk/>
            <pc:sldMk cId="3997991590" sldId="263"/>
            <ac:cxnSpMk id="45" creationId="{A24DAE64-2302-42EA-8239-F2F0775CA5AD}"/>
          </ac:cxnSpMkLst>
        </pc:cxnChg>
      </pc:sldChg>
      <pc:sldChg chg="modSp add replId">
        <pc:chgData name="Ajay Pal Singh" userId="S::ajay.psingh@iitg.ac.in::44cd55d9-800f-42f4-85d8-47bd9b63989f" providerId="AD" clId="Web-{AC06C477-B82A-AB20-C9EB-6762ED5D7986}" dt="2024-08-22T09:52:03.822" v="509" actId="20577"/>
        <pc:sldMkLst>
          <pc:docMk/>
          <pc:sldMk cId="2220261933" sldId="264"/>
        </pc:sldMkLst>
        <pc:spChg chg="mod">
          <ac:chgData name="Ajay Pal Singh" userId="S::ajay.psingh@iitg.ac.in::44cd55d9-800f-42f4-85d8-47bd9b63989f" providerId="AD" clId="Web-{AC06C477-B82A-AB20-C9EB-6762ED5D7986}" dt="2024-08-22T09:41:36.422" v="422" actId="20577"/>
          <ac:spMkLst>
            <pc:docMk/>
            <pc:sldMk cId="2220261933" sldId="264"/>
            <ac:spMk id="2" creationId="{F64A3BDF-86FA-B19A-D117-FB75F8259843}"/>
          </ac:spMkLst>
        </pc:spChg>
        <pc:spChg chg="mod">
          <ac:chgData name="Ajay Pal Singh" userId="S::ajay.psingh@iitg.ac.in::44cd55d9-800f-42f4-85d8-47bd9b63989f" providerId="AD" clId="Web-{AC06C477-B82A-AB20-C9EB-6762ED5D7986}" dt="2024-08-22T09:52:03.822" v="509" actId="20577"/>
          <ac:spMkLst>
            <pc:docMk/>
            <pc:sldMk cId="2220261933" sldId="264"/>
            <ac:spMk id="3" creationId="{D50747FF-B84D-8A43-EC85-5A3351B65925}"/>
          </ac:spMkLst>
        </pc:spChg>
      </pc:sldChg>
      <pc:sldChg chg="modSp new">
        <pc:chgData name="Ajay Pal Singh" userId="S::ajay.psingh@iitg.ac.in::44cd55d9-800f-42f4-85d8-47bd9b63989f" providerId="AD" clId="Web-{AC06C477-B82A-AB20-C9EB-6762ED5D7986}" dt="2024-08-22T09:41:22.391" v="421" actId="20577"/>
        <pc:sldMkLst>
          <pc:docMk/>
          <pc:sldMk cId="295576265" sldId="265"/>
        </pc:sldMkLst>
        <pc:spChg chg="mod">
          <ac:chgData name="Ajay Pal Singh" userId="S::ajay.psingh@iitg.ac.in::44cd55d9-800f-42f4-85d8-47bd9b63989f" providerId="AD" clId="Web-{AC06C477-B82A-AB20-C9EB-6762ED5D7986}" dt="2024-08-22T09:33:47.243" v="235" actId="20577"/>
          <ac:spMkLst>
            <pc:docMk/>
            <pc:sldMk cId="295576265" sldId="265"/>
            <ac:spMk id="2" creationId="{DB0A3959-75EF-87F4-21C0-DF291728CFCF}"/>
          </ac:spMkLst>
        </pc:spChg>
        <pc:spChg chg="mod">
          <ac:chgData name="Ajay Pal Singh" userId="S::ajay.psingh@iitg.ac.in::44cd55d9-800f-42f4-85d8-47bd9b63989f" providerId="AD" clId="Web-{AC06C477-B82A-AB20-C9EB-6762ED5D7986}" dt="2024-08-22T09:41:22.391" v="421" actId="20577"/>
          <ac:spMkLst>
            <pc:docMk/>
            <pc:sldMk cId="295576265" sldId="265"/>
            <ac:spMk id="3" creationId="{C2CBF1EC-B97B-41A0-292E-4EDACB44E7AA}"/>
          </ac:spMkLst>
        </pc:spChg>
      </pc:sldChg>
      <pc:sldChg chg="addSp delSp modSp add replId">
        <pc:chgData name="Ajay Pal Singh" userId="S::ajay.psingh@iitg.ac.in::44cd55d9-800f-42f4-85d8-47bd9b63989f" providerId="AD" clId="Web-{AC06C477-B82A-AB20-C9EB-6762ED5D7986}" dt="2024-08-22T09:52:18.682" v="510" actId="20577"/>
        <pc:sldMkLst>
          <pc:docMk/>
          <pc:sldMk cId="607876706" sldId="266"/>
        </pc:sldMkLst>
        <pc:spChg chg="mod">
          <ac:chgData name="Ajay Pal Singh" userId="S::ajay.psingh@iitg.ac.in::44cd55d9-800f-42f4-85d8-47bd9b63989f" providerId="AD" clId="Web-{AC06C477-B82A-AB20-C9EB-6762ED5D7986}" dt="2024-08-22T09:52:18.682" v="510" actId="20577"/>
          <ac:spMkLst>
            <pc:docMk/>
            <pc:sldMk cId="607876706" sldId="266"/>
            <ac:spMk id="3" creationId="{D50747FF-B84D-8A43-EC85-5A3351B65925}"/>
          </ac:spMkLst>
        </pc:spChg>
        <pc:picChg chg="add del mod">
          <ac:chgData name="Ajay Pal Singh" userId="S::ajay.psingh@iitg.ac.in::44cd55d9-800f-42f4-85d8-47bd9b63989f" providerId="AD" clId="Web-{AC06C477-B82A-AB20-C9EB-6762ED5D7986}" dt="2024-08-22T09:46:46.708" v="488"/>
          <ac:picMkLst>
            <pc:docMk/>
            <pc:sldMk cId="607876706" sldId="266"/>
            <ac:picMk id="4" creationId="{4735ECF1-1DAE-7EDE-5537-A002F3746F1B}"/>
          </ac:picMkLst>
        </pc:picChg>
        <pc:picChg chg="add mod">
          <ac:chgData name="Ajay Pal Singh" userId="S::ajay.psingh@iitg.ac.in::44cd55d9-800f-42f4-85d8-47bd9b63989f" providerId="AD" clId="Web-{AC06C477-B82A-AB20-C9EB-6762ED5D7986}" dt="2024-08-22T09:51:25.368" v="508" actId="14100"/>
          <ac:picMkLst>
            <pc:docMk/>
            <pc:sldMk cId="607876706" sldId="266"/>
            <ac:picMk id="5" creationId="{5FF66108-BB2F-0A4B-E055-D8B66134C30F}"/>
          </ac:picMkLst>
        </pc:picChg>
        <pc:picChg chg="add mod">
          <ac:chgData name="Ajay Pal Singh" userId="S::ajay.psingh@iitg.ac.in::44cd55d9-800f-42f4-85d8-47bd9b63989f" providerId="AD" clId="Web-{AC06C477-B82A-AB20-C9EB-6762ED5D7986}" dt="2024-08-22T09:51:20.525" v="507" actId="14100"/>
          <ac:picMkLst>
            <pc:docMk/>
            <pc:sldMk cId="607876706" sldId="266"/>
            <ac:picMk id="6" creationId="{487207C4-EAE6-2819-8EF5-BAE03B6E0776}"/>
          </ac:picMkLst>
        </pc:picChg>
      </pc:sldChg>
      <pc:sldChg chg="modSp new">
        <pc:chgData name="Ajay Pal Singh" userId="S::ajay.psingh@iitg.ac.in::44cd55d9-800f-42f4-85d8-47bd9b63989f" providerId="AD" clId="Web-{AC06C477-B82A-AB20-C9EB-6762ED5D7986}" dt="2024-08-22T09:52:54.589" v="528" actId="14100"/>
        <pc:sldMkLst>
          <pc:docMk/>
          <pc:sldMk cId="3242019529" sldId="267"/>
        </pc:sldMkLst>
        <pc:spChg chg="mod">
          <ac:chgData name="Ajay Pal Singh" userId="S::ajay.psingh@iitg.ac.in::44cd55d9-800f-42f4-85d8-47bd9b63989f" providerId="AD" clId="Web-{AC06C477-B82A-AB20-C9EB-6762ED5D7986}" dt="2024-08-22T09:52:54.589" v="528" actId="14100"/>
          <ac:spMkLst>
            <pc:docMk/>
            <pc:sldMk cId="3242019529" sldId="267"/>
            <ac:spMk id="2" creationId="{DE73FF86-0E49-3CE8-A2CF-24492CD49C79}"/>
          </ac:spMkLst>
        </pc:spChg>
      </pc:sldChg>
    </pc:docChg>
  </pc:docChgLst>
  <pc:docChgLst>
    <pc:chgData name="Ajay Pal Singh" userId="S::ajay.psingh@iitg.ac.in::44cd55d9-800f-42f4-85d8-47bd9b63989f" providerId="AD" clId="Web-{30C8CB73-B2ED-9C09-06DB-AD920A16DD08}"/>
    <pc:docChg chg="addSld modSld sldOrd">
      <pc:chgData name="Ajay Pal Singh" userId="S::ajay.psingh@iitg.ac.in::44cd55d9-800f-42f4-85d8-47bd9b63989f" providerId="AD" clId="Web-{30C8CB73-B2ED-9C09-06DB-AD920A16DD08}" dt="2024-08-22T12:52:50.985" v="355" actId="20577"/>
      <pc:docMkLst>
        <pc:docMk/>
      </pc:docMkLst>
      <pc:sldChg chg="addSp delSp modSp">
        <pc:chgData name="Ajay Pal Singh" userId="S::ajay.psingh@iitg.ac.in::44cd55d9-800f-42f4-85d8-47bd9b63989f" providerId="AD" clId="Web-{30C8CB73-B2ED-9C09-06DB-AD920A16DD08}" dt="2024-08-22T12:50:40.764" v="336" actId="20577"/>
        <pc:sldMkLst>
          <pc:docMk/>
          <pc:sldMk cId="2539962929" sldId="261"/>
        </pc:sldMkLst>
        <pc:spChg chg="mod">
          <ac:chgData name="Ajay Pal Singh" userId="S::ajay.psingh@iitg.ac.in::44cd55d9-800f-42f4-85d8-47bd9b63989f" providerId="AD" clId="Web-{30C8CB73-B2ED-9C09-06DB-AD920A16DD08}" dt="2024-08-22T12:50:40.764" v="336" actId="20577"/>
          <ac:spMkLst>
            <pc:docMk/>
            <pc:sldMk cId="2539962929" sldId="261"/>
            <ac:spMk id="2" creationId="{18CD8D10-3B42-B93E-C555-50CA2D716FBC}"/>
          </ac:spMkLst>
        </pc:spChg>
        <pc:spChg chg="del">
          <ac:chgData name="Ajay Pal Singh" userId="S::ajay.psingh@iitg.ac.in::44cd55d9-800f-42f4-85d8-47bd9b63989f" providerId="AD" clId="Web-{30C8CB73-B2ED-9C09-06DB-AD920A16DD08}" dt="2024-08-22T12:50:26.670" v="334"/>
          <ac:spMkLst>
            <pc:docMk/>
            <pc:sldMk cId="2539962929" sldId="261"/>
            <ac:spMk id="16" creationId="{7BEFDA1A-2A01-4C29-A5D0-AE6F050D07DF}"/>
          </ac:spMkLst>
        </pc:spChg>
        <pc:spChg chg="del">
          <ac:chgData name="Ajay Pal Singh" userId="S::ajay.psingh@iitg.ac.in::44cd55d9-800f-42f4-85d8-47bd9b63989f" providerId="AD" clId="Web-{30C8CB73-B2ED-9C09-06DB-AD920A16DD08}" dt="2024-08-22T12:50:26.670" v="334"/>
          <ac:spMkLst>
            <pc:docMk/>
            <pc:sldMk cId="2539962929" sldId="261"/>
            <ac:spMk id="20" creationId="{279D3810-B86F-4009-84EC-DE0FEABD6FCE}"/>
          </ac:spMkLst>
        </pc:spChg>
        <pc:spChg chg="add">
          <ac:chgData name="Ajay Pal Singh" userId="S::ajay.psingh@iitg.ac.in::44cd55d9-800f-42f4-85d8-47bd9b63989f" providerId="AD" clId="Web-{30C8CB73-B2ED-9C09-06DB-AD920A16DD08}" dt="2024-08-22T12:50:26.670" v="334"/>
          <ac:spMkLst>
            <pc:docMk/>
            <pc:sldMk cId="2539962929" sldId="261"/>
            <ac:spMk id="29" creationId="{7BEFDA1A-2A01-4C29-A5D0-AE6F050D07DF}"/>
          </ac:spMkLst>
        </pc:spChg>
        <pc:spChg chg="add">
          <ac:chgData name="Ajay Pal Singh" userId="S::ajay.psingh@iitg.ac.in::44cd55d9-800f-42f4-85d8-47bd9b63989f" providerId="AD" clId="Web-{30C8CB73-B2ED-9C09-06DB-AD920A16DD08}" dt="2024-08-22T12:50:26.670" v="334"/>
          <ac:spMkLst>
            <pc:docMk/>
            <pc:sldMk cId="2539962929" sldId="261"/>
            <ac:spMk id="33" creationId="{279D3810-B86F-4009-84EC-DE0FEABD6FCE}"/>
          </ac:spMkLst>
        </pc:spChg>
        <pc:picChg chg="mod">
          <ac:chgData name="Ajay Pal Singh" userId="S::ajay.psingh@iitg.ac.in::44cd55d9-800f-42f4-85d8-47bd9b63989f" providerId="AD" clId="Web-{30C8CB73-B2ED-9C09-06DB-AD920A16DD08}" dt="2024-08-22T12:50:26.670" v="334"/>
          <ac:picMkLst>
            <pc:docMk/>
            <pc:sldMk cId="2539962929" sldId="261"/>
            <ac:picMk id="12" creationId="{853AA164-7DA6-6897-44DD-9E05D3E454E3}"/>
          </ac:picMkLst>
        </pc:picChg>
        <pc:picChg chg="del">
          <ac:chgData name="Ajay Pal Singh" userId="S::ajay.psingh@iitg.ac.in::44cd55d9-800f-42f4-85d8-47bd9b63989f" providerId="AD" clId="Web-{30C8CB73-B2ED-9C09-06DB-AD920A16DD08}" dt="2024-08-22T12:50:26.670" v="334"/>
          <ac:picMkLst>
            <pc:docMk/>
            <pc:sldMk cId="2539962929" sldId="261"/>
            <ac:picMk id="22" creationId="{C33612A4-0B77-4479-B2AA-F178599550AA}"/>
          </ac:picMkLst>
        </pc:picChg>
        <pc:picChg chg="add">
          <ac:chgData name="Ajay Pal Singh" userId="S::ajay.psingh@iitg.ac.in::44cd55d9-800f-42f4-85d8-47bd9b63989f" providerId="AD" clId="Web-{30C8CB73-B2ED-9C09-06DB-AD920A16DD08}" dt="2024-08-22T12:50:26.670" v="334"/>
          <ac:picMkLst>
            <pc:docMk/>
            <pc:sldMk cId="2539962929" sldId="261"/>
            <ac:picMk id="35" creationId="{C33612A4-0B77-4479-B2AA-F178599550AA}"/>
          </ac:picMkLst>
        </pc:picChg>
        <pc:cxnChg chg="del">
          <ac:chgData name="Ajay Pal Singh" userId="S::ajay.psingh@iitg.ac.in::44cd55d9-800f-42f4-85d8-47bd9b63989f" providerId="AD" clId="Web-{30C8CB73-B2ED-9C09-06DB-AD920A16DD08}" dt="2024-08-22T12:50:26.670" v="334"/>
          <ac:cxnSpMkLst>
            <pc:docMk/>
            <pc:sldMk cId="2539962929" sldId="261"/>
            <ac:cxnSpMk id="18" creationId="{17FD20E5-30AF-47B9-9256-2E8E904CBBC1}"/>
          </ac:cxnSpMkLst>
        </pc:cxnChg>
        <pc:cxnChg chg="del">
          <ac:chgData name="Ajay Pal Singh" userId="S::ajay.psingh@iitg.ac.in::44cd55d9-800f-42f4-85d8-47bd9b63989f" providerId="AD" clId="Web-{30C8CB73-B2ED-9C09-06DB-AD920A16DD08}" dt="2024-08-22T12:50:26.670" v="334"/>
          <ac:cxnSpMkLst>
            <pc:docMk/>
            <pc:sldMk cId="2539962929" sldId="261"/>
            <ac:cxnSpMk id="24" creationId="{078A367A-3E83-4B48-A0F7-43FBE33328F5}"/>
          </ac:cxnSpMkLst>
        </pc:cxnChg>
        <pc:cxnChg chg="add">
          <ac:chgData name="Ajay Pal Singh" userId="S::ajay.psingh@iitg.ac.in::44cd55d9-800f-42f4-85d8-47bd9b63989f" providerId="AD" clId="Web-{30C8CB73-B2ED-9C09-06DB-AD920A16DD08}" dt="2024-08-22T12:50:26.670" v="334"/>
          <ac:cxnSpMkLst>
            <pc:docMk/>
            <pc:sldMk cId="2539962929" sldId="261"/>
            <ac:cxnSpMk id="31" creationId="{17FD20E5-30AF-47B9-9256-2E8E904CBBC1}"/>
          </ac:cxnSpMkLst>
        </pc:cxnChg>
        <pc:cxnChg chg="add">
          <ac:chgData name="Ajay Pal Singh" userId="S::ajay.psingh@iitg.ac.in::44cd55d9-800f-42f4-85d8-47bd9b63989f" providerId="AD" clId="Web-{30C8CB73-B2ED-9C09-06DB-AD920A16DD08}" dt="2024-08-22T12:50:26.670" v="334"/>
          <ac:cxnSpMkLst>
            <pc:docMk/>
            <pc:sldMk cId="2539962929" sldId="261"/>
            <ac:cxnSpMk id="37" creationId="{078A367A-3E83-4B48-A0F7-43FBE33328F5}"/>
          </ac:cxnSpMkLst>
        </pc:cxnChg>
      </pc:sldChg>
      <pc:sldChg chg="modSp">
        <pc:chgData name="Ajay Pal Singh" userId="S::ajay.psingh@iitg.ac.in::44cd55d9-800f-42f4-85d8-47bd9b63989f" providerId="AD" clId="Web-{30C8CB73-B2ED-9C09-06DB-AD920A16DD08}" dt="2024-08-22T11:03:18.839" v="8" actId="20577"/>
        <pc:sldMkLst>
          <pc:docMk/>
          <pc:sldMk cId="2220261933" sldId="264"/>
        </pc:sldMkLst>
        <pc:spChg chg="mod">
          <ac:chgData name="Ajay Pal Singh" userId="S::ajay.psingh@iitg.ac.in::44cd55d9-800f-42f4-85d8-47bd9b63989f" providerId="AD" clId="Web-{30C8CB73-B2ED-9C09-06DB-AD920A16DD08}" dt="2024-08-22T11:03:18.839" v="8" actId="20577"/>
          <ac:spMkLst>
            <pc:docMk/>
            <pc:sldMk cId="2220261933" sldId="264"/>
            <ac:spMk id="3" creationId="{D50747FF-B84D-8A43-EC85-5A3351B65925}"/>
          </ac:spMkLst>
        </pc:spChg>
      </pc:sldChg>
      <pc:sldChg chg="ord">
        <pc:chgData name="Ajay Pal Singh" userId="S::ajay.psingh@iitg.ac.in::44cd55d9-800f-42f4-85d8-47bd9b63989f" providerId="AD" clId="Web-{30C8CB73-B2ED-9C09-06DB-AD920A16DD08}" dt="2024-08-22T11:02:58.745" v="5"/>
        <pc:sldMkLst>
          <pc:docMk/>
          <pc:sldMk cId="607876706" sldId="266"/>
        </pc:sldMkLst>
      </pc:sldChg>
      <pc:sldChg chg="modSp">
        <pc:chgData name="Ajay Pal Singh" userId="S::ajay.psingh@iitg.ac.in::44cd55d9-800f-42f4-85d8-47bd9b63989f" providerId="AD" clId="Web-{30C8CB73-B2ED-9C09-06DB-AD920A16DD08}" dt="2024-08-22T11:02:28.822" v="4" actId="20577"/>
        <pc:sldMkLst>
          <pc:docMk/>
          <pc:sldMk cId="3242019529" sldId="267"/>
        </pc:sldMkLst>
        <pc:spChg chg="mod">
          <ac:chgData name="Ajay Pal Singh" userId="S::ajay.psingh@iitg.ac.in::44cd55d9-800f-42f4-85d8-47bd9b63989f" providerId="AD" clId="Web-{30C8CB73-B2ED-9C09-06DB-AD920A16DD08}" dt="2024-08-22T11:02:28.822" v="4" actId="20577"/>
          <ac:spMkLst>
            <pc:docMk/>
            <pc:sldMk cId="3242019529" sldId="267"/>
            <ac:spMk id="3" creationId="{2C431E46-56B2-3C01-6534-3343F829E681}"/>
          </ac:spMkLst>
        </pc:spChg>
      </pc:sldChg>
      <pc:sldChg chg="modSp new">
        <pc:chgData name="Ajay Pal Singh" userId="S::ajay.psingh@iitg.ac.in::44cd55d9-800f-42f4-85d8-47bd9b63989f" providerId="AD" clId="Web-{30C8CB73-B2ED-9C09-06DB-AD920A16DD08}" dt="2024-08-22T12:49:47.637" v="333" actId="14100"/>
        <pc:sldMkLst>
          <pc:docMk/>
          <pc:sldMk cId="3971030363" sldId="268"/>
        </pc:sldMkLst>
        <pc:spChg chg="mod">
          <ac:chgData name="Ajay Pal Singh" userId="S::ajay.psingh@iitg.ac.in::44cd55d9-800f-42f4-85d8-47bd9b63989f" providerId="AD" clId="Web-{30C8CB73-B2ED-9C09-06DB-AD920A16DD08}" dt="2024-08-22T12:49:47.637" v="333" actId="14100"/>
          <ac:spMkLst>
            <pc:docMk/>
            <pc:sldMk cId="3971030363" sldId="268"/>
            <ac:spMk id="2" creationId="{3D2D3DCE-A74E-3C2E-8F16-34A544DAE020}"/>
          </ac:spMkLst>
        </pc:spChg>
        <pc:spChg chg="mod">
          <ac:chgData name="Ajay Pal Singh" userId="S::ajay.psingh@iitg.ac.in::44cd55d9-800f-42f4-85d8-47bd9b63989f" providerId="AD" clId="Web-{30C8CB73-B2ED-9C09-06DB-AD920A16DD08}" dt="2024-08-22T12:49:36.418" v="332" actId="14100"/>
          <ac:spMkLst>
            <pc:docMk/>
            <pc:sldMk cId="3971030363" sldId="268"/>
            <ac:spMk id="3" creationId="{15FF2601-A1BA-B26E-0899-0CE886046EC4}"/>
          </ac:spMkLst>
        </pc:spChg>
      </pc:sldChg>
      <pc:sldChg chg="addSp modSp add replId">
        <pc:chgData name="Ajay Pal Singh" userId="S::ajay.psingh@iitg.ac.in::44cd55d9-800f-42f4-85d8-47bd9b63989f" providerId="AD" clId="Web-{30C8CB73-B2ED-9C09-06DB-AD920A16DD08}" dt="2024-08-22T12:25:08.089" v="275" actId="14100"/>
        <pc:sldMkLst>
          <pc:docMk/>
          <pc:sldMk cId="1962952838" sldId="269"/>
        </pc:sldMkLst>
        <pc:spChg chg="mod">
          <ac:chgData name="Ajay Pal Singh" userId="S::ajay.psingh@iitg.ac.in::44cd55d9-800f-42f4-85d8-47bd9b63989f" providerId="AD" clId="Web-{30C8CB73-B2ED-9C09-06DB-AD920A16DD08}" dt="2024-08-22T12:24:07.915" v="259" actId="20577"/>
          <ac:spMkLst>
            <pc:docMk/>
            <pc:sldMk cId="1962952838" sldId="269"/>
            <ac:spMk id="3" creationId="{15FF2601-A1BA-B26E-0899-0CE886046EC4}"/>
          </ac:spMkLst>
        </pc:spChg>
        <pc:picChg chg="add mod">
          <ac:chgData name="Ajay Pal Singh" userId="S::ajay.psingh@iitg.ac.in::44cd55d9-800f-42f4-85d8-47bd9b63989f" providerId="AD" clId="Web-{30C8CB73-B2ED-9C09-06DB-AD920A16DD08}" dt="2024-08-22T12:25:02.948" v="274" actId="14100"/>
          <ac:picMkLst>
            <pc:docMk/>
            <pc:sldMk cId="1962952838" sldId="269"/>
            <ac:picMk id="4" creationId="{9A861AA7-4896-E18F-13D1-0DFBEAB87563}"/>
          </ac:picMkLst>
        </pc:picChg>
        <pc:picChg chg="add mod">
          <ac:chgData name="Ajay Pal Singh" userId="S::ajay.psingh@iitg.ac.in::44cd55d9-800f-42f4-85d8-47bd9b63989f" providerId="AD" clId="Web-{30C8CB73-B2ED-9C09-06DB-AD920A16DD08}" dt="2024-08-22T12:25:08.089" v="275" actId="14100"/>
          <ac:picMkLst>
            <pc:docMk/>
            <pc:sldMk cId="1962952838" sldId="269"/>
            <ac:picMk id="5" creationId="{DA2E699C-4E18-0538-DDD1-BE716B3AFF11}"/>
          </ac:picMkLst>
        </pc:picChg>
      </pc:sldChg>
      <pc:sldChg chg="addSp delSp modSp add replId">
        <pc:chgData name="Ajay Pal Singh" userId="S::ajay.psingh@iitg.ac.in::44cd55d9-800f-42f4-85d8-47bd9b63989f" providerId="AD" clId="Web-{30C8CB73-B2ED-9C09-06DB-AD920A16DD08}" dt="2024-08-22T12:48:40.683" v="330" actId="20577"/>
        <pc:sldMkLst>
          <pc:docMk/>
          <pc:sldMk cId="3050388717" sldId="270"/>
        </pc:sldMkLst>
        <pc:spChg chg="mod">
          <ac:chgData name="Ajay Pal Singh" userId="S::ajay.psingh@iitg.ac.in::44cd55d9-800f-42f4-85d8-47bd9b63989f" providerId="AD" clId="Web-{30C8CB73-B2ED-9C09-06DB-AD920A16DD08}" dt="2024-08-22T12:48:40.683" v="330" actId="20577"/>
          <ac:spMkLst>
            <pc:docMk/>
            <pc:sldMk cId="3050388717" sldId="270"/>
            <ac:spMk id="3" creationId="{15FF2601-A1BA-B26E-0899-0CE886046EC4}"/>
          </ac:spMkLst>
        </pc:spChg>
        <pc:picChg chg="del">
          <ac:chgData name="Ajay Pal Singh" userId="S::ajay.psingh@iitg.ac.in::44cd55d9-800f-42f4-85d8-47bd9b63989f" providerId="AD" clId="Web-{30C8CB73-B2ED-9C09-06DB-AD920A16DD08}" dt="2024-08-22T12:26:43.624" v="280"/>
          <ac:picMkLst>
            <pc:docMk/>
            <pc:sldMk cId="3050388717" sldId="270"/>
            <ac:picMk id="4" creationId="{9A861AA7-4896-E18F-13D1-0DFBEAB87563}"/>
          </ac:picMkLst>
        </pc:picChg>
        <pc:picChg chg="del">
          <ac:chgData name="Ajay Pal Singh" userId="S::ajay.psingh@iitg.ac.in::44cd55d9-800f-42f4-85d8-47bd9b63989f" providerId="AD" clId="Web-{30C8CB73-B2ED-9C09-06DB-AD920A16DD08}" dt="2024-08-22T12:26:45.249" v="281"/>
          <ac:picMkLst>
            <pc:docMk/>
            <pc:sldMk cId="3050388717" sldId="270"/>
            <ac:picMk id="5" creationId="{DA2E699C-4E18-0538-DDD1-BE716B3AFF11}"/>
          </ac:picMkLst>
        </pc:picChg>
        <pc:picChg chg="add mod">
          <ac:chgData name="Ajay Pal Singh" userId="S::ajay.psingh@iitg.ac.in::44cd55d9-800f-42f4-85d8-47bd9b63989f" providerId="AD" clId="Web-{30C8CB73-B2ED-9C09-06DB-AD920A16DD08}" dt="2024-08-22T12:28:04.720" v="327" actId="14100"/>
          <ac:picMkLst>
            <pc:docMk/>
            <pc:sldMk cId="3050388717" sldId="270"/>
            <ac:picMk id="6" creationId="{C06E4371-FC1A-2A06-0C3A-8FE9E699C664}"/>
          </ac:picMkLst>
        </pc:picChg>
      </pc:sldChg>
      <pc:sldChg chg="addSp delSp modSp new mod setBg">
        <pc:chgData name="Ajay Pal Singh" userId="S::ajay.psingh@iitg.ac.in::44cd55d9-800f-42f4-85d8-47bd9b63989f" providerId="AD" clId="Web-{30C8CB73-B2ED-9C09-06DB-AD920A16DD08}" dt="2024-08-22T12:52:50.985" v="355" actId="20577"/>
        <pc:sldMkLst>
          <pc:docMk/>
          <pc:sldMk cId="455477437" sldId="271"/>
        </pc:sldMkLst>
        <pc:spChg chg="mod">
          <ac:chgData name="Ajay Pal Singh" userId="S::ajay.psingh@iitg.ac.in::44cd55d9-800f-42f4-85d8-47bd9b63989f" providerId="AD" clId="Web-{30C8CB73-B2ED-9C09-06DB-AD920A16DD08}" dt="2024-08-22T12:52:50.985" v="355" actId="20577"/>
          <ac:spMkLst>
            <pc:docMk/>
            <pc:sldMk cId="455477437" sldId="271"/>
            <ac:spMk id="2" creationId="{A1AABC6B-A526-1620-2E7F-62856EC45B0E}"/>
          </ac:spMkLst>
        </pc:spChg>
        <pc:spChg chg="del mod">
          <ac:chgData name="Ajay Pal Singh" userId="S::ajay.psingh@iitg.ac.in::44cd55d9-800f-42f4-85d8-47bd9b63989f" providerId="AD" clId="Web-{30C8CB73-B2ED-9C09-06DB-AD920A16DD08}" dt="2024-08-22T12:52:35.657" v="352"/>
          <ac:spMkLst>
            <pc:docMk/>
            <pc:sldMk cId="455477437" sldId="271"/>
            <ac:spMk id="3" creationId="{C0BAAF0C-F6AA-1345-FBBF-E26DB474C7FF}"/>
          </ac:spMkLst>
        </pc:spChg>
        <pc:spChg chg="add">
          <ac:chgData name="Ajay Pal Singh" userId="S::ajay.psingh@iitg.ac.in::44cd55d9-800f-42f4-85d8-47bd9b63989f" providerId="AD" clId="Web-{30C8CB73-B2ED-9C09-06DB-AD920A16DD08}" dt="2024-08-22T12:52:44.720" v="354"/>
          <ac:spMkLst>
            <pc:docMk/>
            <pc:sldMk cId="455477437" sldId="271"/>
            <ac:spMk id="9" creationId="{0CABCAE3-64FC-4149-819F-2C1812824154}"/>
          </ac:spMkLst>
        </pc:spChg>
        <pc:spChg chg="add">
          <ac:chgData name="Ajay Pal Singh" userId="S::ajay.psingh@iitg.ac.in::44cd55d9-800f-42f4-85d8-47bd9b63989f" providerId="AD" clId="Web-{30C8CB73-B2ED-9C09-06DB-AD920A16DD08}" dt="2024-08-22T12:52:44.720" v="354"/>
          <ac:spMkLst>
            <pc:docMk/>
            <pc:sldMk cId="455477437" sldId="271"/>
            <ac:spMk id="17" creationId="{D0712110-0BC1-4B31-B3BB-63B44222E87F}"/>
          </ac:spMkLst>
        </pc:spChg>
        <pc:spChg chg="add">
          <ac:chgData name="Ajay Pal Singh" userId="S::ajay.psingh@iitg.ac.in::44cd55d9-800f-42f4-85d8-47bd9b63989f" providerId="AD" clId="Web-{30C8CB73-B2ED-9C09-06DB-AD920A16DD08}" dt="2024-08-22T12:52:44.720" v="354"/>
          <ac:spMkLst>
            <pc:docMk/>
            <pc:sldMk cId="455477437" sldId="271"/>
            <ac:spMk id="19" creationId="{4466B5F3-C053-4580-B04A-1EF949888280}"/>
          </ac:spMkLst>
        </pc:spChg>
        <pc:picChg chg="add mod ord">
          <ac:chgData name="Ajay Pal Singh" userId="S::ajay.psingh@iitg.ac.in::44cd55d9-800f-42f4-85d8-47bd9b63989f" providerId="AD" clId="Web-{30C8CB73-B2ED-9C09-06DB-AD920A16DD08}" dt="2024-08-22T12:52:44.720" v="354"/>
          <ac:picMkLst>
            <pc:docMk/>
            <pc:sldMk cId="455477437" sldId="271"/>
            <ac:picMk id="4" creationId="{BA473AB0-41B2-45C1-335A-3DD4336F14B0}"/>
          </ac:picMkLst>
        </pc:picChg>
        <pc:picChg chg="add">
          <ac:chgData name="Ajay Pal Singh" userId="S::ajay.psingh@iitg.ac.in::44cd55d9-800f-42f4-85d8-47bd9b63989f" providerId="AD" clId="Web-{30C8CB73-B2ED-9C09-06DB-AD920A16DD08}" dt="2024-08-22T12:52:44.720" v="354"/>
          <ac:picMkLst>
            <pc:docMk/>
            <pc:sldMk cId="455477437" sldId="271"/>
            <ac:picMk id="11" creationId="{012FDCFE-9AD2-4D8A-8CBF-B3AA37EBF6DD}"/>
          </ac:picMkLst>
        </pc:picChg>
        <pc:picChg chg="add">
          <ac:chgData name="Ajay Pal Singh" userId="S::ajay.psingh@iitg.ac.in::44cd55d9-800f-42f4-85d8-47bd9b63989f" providerId="AD" clId="Web-{30C8CB73-B2ED-9C09-06DB-AD920A16DD08}" dt="2024-08-22T12:52:44.720" v="354"/>
          <ac:picMkLst>
            <pc:docMk/>
            <pc:sldMk cId="455477437" sldId="271"/>
            <ac:picMk id="23" creationId="{25CED634-E2D0-4AB7-96DD-816C9B52C5CF}"/>
          </ac:picMkLst>
        </pc:picChg>
        <pc:cxnChg chg="add">
          <ac:chgData name="Ajay Pal Singh" userId="S::ajay.psingh@iitg.ac.in::44cd55d9-800f-42f4-85d8-47bd9b63989f" providerId="AD" clId="Web-{30C8CB73-B2ED-9C09-06DB-AD920A16DD08}" dt="2024-08-22T12:52:44.720" v="354"/>
          <ac:cxnSpMkLst>
            <pc:docMk/>
            <pc:sldMk cId="455477437" sldId="271"/>
            <ac:cxnSpMk id="13" creationId="{FBD463FC-4CA8-4FF4-85A3-AF9F4B98D210}"/>
          </ac:cxnSpMkLst>
        </pc:cxnChg>
        <pc:cxnChg chg="add">
          <ac:chgData name="Ajay Pal Singh" userId="S::ajay.psingh@iitg.ac.in::44cd55d9-800f-42f4-85d8-47bd9b63989f" providerId="AD" clId="Web-{30C8CB73-B2ED-9C09-06DB-AD920A16DD08}" dt="2024-08-22T12:52:44.720" v="354"/>
          <ac:cxnSpMkLst>
            <pc:docMk/>
            <pc:sldMk cId="455477437" sldId="271"/>
            <ac:cxnSpMk id="15" creationId="{BECF35C3-8B44-4F4B-BD25-4C01823DB22A}"/>
          </ac:cxnSpMkLst>
        </pc:cxnChg>
        <pc:cxnChg chg="add">
          <ac:chgData name="Ajay Pal Singh" userId="S::ajay.psingh@iitg.ac.in::44cd55d9-800f-42f4-85d8-47bd9b63989f" providerId="AD" clId="Web-{30C8CB73-B2ED-9C09-06DB-AD920A16DD08}" dt="2024-08-22T12:52:44.720" v="354"/>
          <ac:cxnSpMkLst>
            <pc:docMk/>
            <pc:sldMk cId="455477437" sldId="271"/>
            <ac:cxnSpMk id="21" creationId="{FA6123F2-4B61-414F-A7E5-5B7828EACAE2}"/>
          </ac:cxnSpMkLst>
        </pc:cxnChg>
        <pc:cxnChg chg="add">
          <ac:chgData name="Ajay Pal Singh" userId="S::ajay.psingh@iitg.ac.in::44cd55d9-800f-42f4-85d8-47bd9b63989f" providerId="AD" clId="Web-{30C8CB73-B2ED-9C09-06DB-AD920A16DD08}" dt="2024-08-22T12:52:44.720" v="354"/>
          <ac:cxnSpMkLst>
            <pc:docMk/>
            <pc:sldMk cId="455477437" sldId="271"/>
            <ac:cxnSpMk id="25" creationId="{FCDDCDFB-696D-4FDF-9B58-24F71B7C37BC}"/>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D662FF-4A6A-413F-935D-1CA3D79F9EDE}" type="datetimeFigureOut">
              <a:t>8/22/2024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28FBB1-ACB6-4CCA-BD55-0EAC5C4BD37B}" type="slidenum">
              <a:t>‹#›</a:t>
            </a:fld>
            <a:endParaRPr lang="en-US"/>
          </a:p>
        </p:txBody>
      </p:sp>
    </p:spTree>
    <p:extLst>
      <p:ext uri="{BB962C8B-B14F-4D97-AF65-F5344CB8AC3E}">
        <p14:creationId xmlns:p14="http://schemas.microsoft.com/office/powerpoint/2010/main" val="4106422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CB28FBB1-ACB6-4CCA-BD55-0EAC5C4BD37B}" type="slidenum">
              <a:rPr lang="en-US"/>
              <a:t>1</a:t>
            </a:fld>
            <a:endParaRPr lang="en-US"/>
          </a:p>
        </p:txBody>
      </p:sp>
    </p:spTree>
    <p:extLst>
      <p:ext uri="{BB962C8B-B14F-4D97-AF65-F5344CB8AC3E}">
        <p14:creationId xmlns:p14="http://schemas.microsoft.com/office/powerpoint/2010/main" val="344489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particularly when the generated text needs to be compared to both reference text and a structured table of facts (like a dataset).</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CB28FBB1-ACB6-4CCA-BD55-0EAC5C4BD37B}" type="slidenum">
              <a:t>6</a:t>
            </a:fld>
            <a:endParaRPr lang="en-US"/>
          </a:p>
        </p:txBody>
      </p:sp>
    </p:spTree>
    <p:extLst>
      <p:ext uri="{BB962C8B-B14F-4D97-AF65-F5344CB8AC3E}">
        <p14:creationId xmlns:p14="http://schemas.microsoft.com/office/powerpoint/2010/main" val="2078850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particularly when the generated text needs to be compared to both reference text and a structured table of facts (like a dataset).</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CB28FBB1-ACB6-4CCA-BD55-0EAC5C4BD37B}" type="slidenum">
              <a:t>7</a:t>
            </a:fld>
            <a:endParaRPr lang="en-US"/>
          </a:p>
        </p:txBody>
      </p:sp>
    </p:spTree>
    <p:extLst>
      <p:ext uri="{BB962C8B-B14F-4D97-AF65-F5344CB8AC3E}">
        <p14:creationId xmlns:p14="http://schemas.microsoft.com/office/powerpoint/2010/main" val="3564926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particularly when the generated text needs to be compared to both reference text and a structured table of facts (like a dataset).</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CB28FBB1-ACB6-4CCA-BD55-0EAC5C4BD37B}" type="slidenum">
              <a:t>9</a:t>
            </a:fld>
            <a:endParaRPr lang="en-US"/>
          </a:p>
        </p:txBody>
      </p:sp>
    </p:spTree>
    <p:extLst>
      <p:ext uri="{BB962C8B-B14F-4D97-AF65-F5344CB8AC3E}">
        <p14:creationId xmlns:p14="http://schemas.microsoft.com/office/powerpoint/2010/main" val="3036627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8/22/2024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8/22/2024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64ECA-DD5C-BD89-002B-9CF1D5B59F75}"/>
              </a:ext>
            </a:extLst>
          </p:cNvPr>
          <p:cNvSpPr>
            <a:spLocks noGrp="1"/>
          </p:cNvSpPr>
          <p:nvPr>
            <p:ph type="title"/>
          </p:nvPr>
        </p:nvSpPr>
        <p:spPr>
          <a:xfrm>
            <a:off x="1339521" y="1230342"/>
            <a:ext cx="9715333" cy="623412"/>
          </a:xfrm>
        </p:spPr>
        <p:txBody>
          <a:bodyPr/>
          <a:lstStyle/>
          <a:p>
            <a:r>
              <a:rPr lang="en-US">
                <a:solidFill>
                  <a:schemeClr val="accent2">
                    <a:lumMod val="49000"/>
                  </a:schemeClr>
                </a:solidFill>
              </a:rPr>
              <a:t>Paper title</a:t>
            </a:r>
          </a:p>
        </p:txBody>
      </p:sp>
      <p:sp>
        <p:nvSpPr>
          <p:cNvPr id="3" name="Content Placeholder 2">
            <a:extLst>
              <a:ext uri="{FF2B5EF4-FFF2-40B4-BE49-F238E27FC236}">
                <a16:creationId xmlns:a16="http://schemas.microsoft.com/office/drawing/2014/main" id="{34525E26-4BE8-9E31-1E13-F0A864BAA788}"/>
              </a:ext>
            </a:extLst>
          </p:cNvPr>
          <p:cNvSpPr>
            <a:spLocks noGrp="1"/>
          </p:cNvSpPr>
          <p:nvPr>
            <p:ph idx="1"/>
          </p:nvPr>
        </p:nvSpPr>
        <p:spPr/>
        <p:txBody>
          <a:bodyPr>
            <a:normAutofit/>
          </a:bodyPr>
          <a:lstStyle/>
          <a:p>
            <a:pPr marL="0" indent="0">
              <a:buNone/>
            </a:pPr>
            <a:r>
              <a:rPr lang="en-US" sz="3600">
                <a:ea typeface="+mn-lt"/>
                <a:cs typeface="+mn-lt"/>
              </a:rPr>
              <a:t>"Handling Divergent Reference Texts when Evaluating Table-to-Text Generation"</a:t>
            </a:r>
            <a:endParaRPr lang="en-US" sz="3600"/>
          </a:p>
        </p:txBody>
      </p:sp>
    </p:spTree>
    <p:extLst>
      <p:ext uri="{BB962C8B-B14F-4D97-AF65-F5344CB8AC3E}">
        <p14:creationId xmlns:p14="http://schemas.microsoft.com/office/powerpoint/2010/main" val="2582419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D3DCE-A74E-3C2E-8F16-34A544DAE020}"/>
              </a:ext>
            </a:extLst>
          </p:cNvPr>
          <p:cNvSpPr>
            <a:spLocks noGrp="1"/>
          </p:cNvSpPr>
          <p:nvPr>
            <p:ph type="title"/>
          </p:nvPr>
        </p:nvSpPr>
        <p:spPr>
          <a:xfrm>
            <a:off x="1451579" y="1226250"/>
            <a:ext cx="9603275" cy="627504"/>
          </a:xfrm>
        </p:spPr>
        <p:txBody>
          <a:bodyPr/>
          <a:lstStyle/>
          <a:p>
            <a:r>
              <a:rPr lang="en-US" dirty="0">
                <a:solidFill>
                  <a:schemeClr val="accent2">
                    <a:lumMod val="49000"/>
                  </a:schemeClr>
                </a:solidFill>
              </a:rPr>
              <a:t>Computation process</a:t>
            </a:r>
          </a:p>
        </p:txBody>
      </p:sp>
      <p:sp>
        <p:nvSpPr>
          <p:cNvPr id="3" name="Content Placeholder 2">
            <a:extLst>
              <a:ext uri="{FF2B5EF4-FFF2-40B4-BE49-F238E27FC236}">
                <a16:creationId xmlns:a16="http://schemas.microsoft.com/office/drawing/2014/main" id="{15FF2601-A1BA-B26E-0899-0CE886046EC4}"/>
              </a:ext>
            </a:extLst>
          </p:cNvPr>
          <p:cNvSpPr>
            <a:spLocks noGrp="1"/>
          </p:cNvSpPr>
          <p:nvPr>
            <p:ph idx="1"/>
          </p:nvPr>
        </p:nvSpPr>
        <p:spPr>
          <a:xfrm>
            <a:off x="1451579" y="1943161"/>
            <a:ext cx="9603275" cy="3898136"/>
          </a:xfrm>
        </p:spPr>
        <p:txBody>
          <a:bodyPr>
            <a:normAutofit fontScale="92500" lnSpcReduction="20000"/>
          </a:bodyPr>
          <a:lstStyle/>
          <a:p>
            <a:pPr marL="0" indent="0">
              <a:buNone/>
            </a:pPr>
            <a:r>
              <a:rPr lang="en-US" dirty="0"/>
              <a:t>Step 1: </a:t>
            </a:r>
            <a:r>
              <a:rPr lang="en-US">
                <a:ea typeface="+mn-lt"/>
                <a:cs typeface="+mn-lt"/>
              </a:rPr>
              <a:t>Extracting N-grams</a:t>
            </a:r>
          </a:p>
          <a:p>
            <a:pPr marL="0" indent="0">
              <a:buNone/>
            </a:pPr>
            <a:r>
              <a:rPr lang="en-US">
                <a:ea typeface="+mn-lt"/>
                <a:cs typeface="+mn-lt"/>
              </a:rPr>
              <a:t>         -N-grams are extracted from all of 3 (generated sentence, reference text and table)</a:t>
            </a:r>
          </a:p>
          <a:p>
            <a:pPr marL="0" indent="0">
              <a:buNone/>
            </a:pPr>
            <a:r>
              <a:rPr lang="en-US">
                <a:ea typeface="+mn-lt"/>
                <a:cs typeface="+mn-lt"/>
              </a:rPr>
              <a:t>Step 2: Entailment Model</a:t>
            </a:r>
            <a:endParaRPr lang="en-US" dirty="0">
              <a:ea typeface="+mn-lt"/>
              <a:cs typeface="+mn-lt"/>
            </a:endParaRPr>
          </a:p>
          <a:p>
            <a:pPr marL="0" indent="0">
              <a:buNone/>
            </a:pPr>
            <a:r>
              <a:rPr lang="en-US">
                <a:ea typeface="+mn-lt"/>
                <a:cs typeface="+mn-lt"/>
              </a:rPr>
              <a:t>    -Word Overlap Model: Determines entailment based on direct word matches.</a:t>
            </a:r>
            <a:endParaRPr lang="en-US" dirty="0">
              <a:ea typeface="+mn-lt"/>
              <a:cs typeface="+mn-lt"/>
            </a:endParaRPr>
          </a:p>
          <a:p>
            <a:pPr marL="0" indent="0">
              <a:buNone/>
            </a:pPr>
            <a:r>
              <a:rPr lang="en-US" b="1" dirty="0">
                <a:ea typeface="+mn-lt"/>
                <a:cs typeface="+mn-lt"/>
              </a:rPr>
              <a:t>         </a:t>
            </a:r>
            <a:r>
              <a:rPr lang="en-US">
                <a:ea typeface="+mn-lt"/>
                <a:cs typeface="+mn-lt"/>
              </a:rPr>
              <a:t>-Co-occurrence Model</a:t>
            </a:r>
            <a:r>
              <a:rPr lang="en-US" dirty="0">
                <a:ea typeface="+mn-lt"/>
                <a:cs typeface="+mn-lt"/>
              </a:rPr>
              <a:t>: Uses statistical data to check if certain words frequently co-occur and, therefore, may infer logical connections.</a:t>
            </a:r>
            <a:endParaRPr lang="en-US" dirty="0"/>
          </a:p>
          <a:p>
            <a:pPr marL="0" indent="0">
              <a:buNone/>
            </a:pPr>
            <a:r>
              <a:rPr lang="en-US">
                <a:ea typeface="+mn-lt"/>
                <a:cs typeface="+mn-lt"/>
              </a:rPr>
              <a:t>Step 3: Identify Correctly Entailed N-grams</a:t>
            </a:r>
            <a:endParaRPr lang="en-US" dirty="0">
              <a:ea typeface="+mn-lt"/>
              <a:cs typeface="+mn-lt"/>
            </a:endParaRPr>
          </a:p>
          <a:p>
            <a:pPr marL="0" indent="0">
              <a:buNone/>
            </a:pPr>
            <a:r>
              <a:rPr lang="en-US" dirty="0">
                <a:ea typeface="+mn-lt"/>
                <a:cs typeface="+mn-lt"/>
              </a:rPr>
              <a:t>          -Check if the n-gram can be </a:t>
            </a:r>
            <a:r>
              <a:rPr lang="en-US" b="1" dirty="0">
                <a:ea typeface="+mn-lt"/>
                <a:cs typeface="+mn-lt"/>
              </a:rPr>
              <a:t>inferred</a:t>
            </a:r>
            <a:r>
              <a:rPr lang="en-US" dirty="0">
                <a:ea typeface="+mn-lt"/>
                <a:cs typeface="+mn-lt"/>
              </a:rPr>
              <a:t> from the table. This means checking if the information in the    </a:t>
            </a:r>
            <a:r>
              <a:rPr lang="en-US">
                <a:ea typeface="+mn-lt"/>
                <a:cs typeface="+mn-lt"/>
              </a:rPr>
              <a:t>n-gram is either directly present or can be </a:t>
            </a:r>
            <a:r>
              <a:rPr lang="en-US" dirty="0">
                <a:ea typeface="+mn-lt"/>
                <a:cs typeface="+mn-lt"/>
              </a:rPr>
              <a:t>logically deduced from the facts in the table.</a:t>
            </a:r>
          </a:p>
          <a:p>
            <a:pPr marL="0" indent="0">
              <a:buNone/>
            </a:pPr>
            <a:endParaRPr lang="en-US" dirty="0">
              <a:ea typeface="+mn-lt"/>
              <a:cs typeface="+mn-lt"/>
            </a:endParaRPr>
          </a:p>
          <a:p>
            <a:pPr marL="0" indent="0">
              <a:buNone/>
            </a:pPr>
            <a:endParaRPr lang="en-US" dirty="0">
              <a:ea typeface="+mn-lt"/>
              <a:cs typeface="+mn-lt"/>
            </a:endParaRPr>
          </a:p>
        </p:txBody>
      </p:sp>
    </p:spTree>
    <p:extLst>
      <p:ext uri="{BB962C8B-B14F-4D97-AF65-F5344CB8AC3E}">
        <p14:creationId xmlns:p14="http://schemas.microsoft.com/office/powerpoint/2010/main" val="3971030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D3DCE-A74E-3C2E-8F16-34A544DAE020}"/>
              </a:ext>
            </a:extLst>
          </p:cNvPr>
          <p:cNvSpPr>
            <a:spLocks noGrp="1"/>
          </p:cNvSpPr>
          <p:nvPr>
            <p:ph type="title"/>
          </p:nvPr>
        </p:nvSpPr>
        <p:spPr>
          <a:xfrm>
            <a:off x="1451579" y="1129489"/>
            <a:ext cx="9603275" cy="724265"/>
          </a:xfrm>
        </p:spPr>
        <p:txBody>
          <a:bodyPr/>
          <a:lstStyle/>
          <a:p>
            <a:r>
              <a:rPr lang="en-US" dirty="0">
                <a:solidFill>
                  <a:schemeClr val="accent2">
                    <a:lumMod val="49000"/>
                  </a:schemeClr>
                </a:solidFill>
              </a:rPr>
              <a:t>Computation process</a:t>
            </a:r>
          </a:p>
        </p:txBody>
      </p:sp>
      <p:sp>
        <p:nvSpPr>
          <p:cNvPr id="3" name="Content Placeholder 2">
            <a:extLst>
              <a:ext uri="{FF2B5EF4-FFF2-40B4-BE49-F238E27FC236}">
                <a16:creationId xmlns:a16="http://schemas.microsoft.com/office/drawing/2014/main" id="{15FF2601-A1BA-B26E-0899-0CE886046EC4}"/>
              </a:ext>
            </a:extLst>
          </p:cNvPr>
          <p:cNvSpPr>
            <a:spLocks noGrp="1"/>
          </p:cNvSpPr>
          <p:nvPr>
            <p:ph idx="1"/>
          </p:nvPr>
        </p:nvSpPr>
        <p:spPr/>
        <p:txBody>
          <a:bodyPr>
            <a:normAutofit/>
          </a:bodyPr>
          <a:lstStyle/>
          <a:p>
            <a:pPr marL="0" indent="0">
              <a:buNone/>
            </a:pPr>
            <a:r>
              <a:rPr lang="en-US">
                <a:ea typeface="+mn-lt"/>
                <a:cs typeface="+mn-lt"/>
              </a:rPr>
              <a:t>Step 4: Calculating entailed precision and recall</a:t>
            </a:r>
          </a:p>
          <a:p>
            <a:pPr marL="0" indent="0">
              <a:buNone/>
            </a:pPr>
            <a:r>
              <a:rPr lang="en-US" dirty="0">
                <a:ea typeface="+mn-lt"/>
                <a:cs typeface="+mn-lt"/>
              </a:rPr>
              <a:t>         </a:t>
            </a:r>
          </a:p>
        </p:txBody>
      </p:sp>
      <p:pic>
        <p:nvPicPr>
          <p:cNvPr id="4" name="Picture 3" descr="A black text on a white background&#10;&#10;Description automatically generated">
            <a:extLst>
              <a:ext uri="{FF2B5EF4-FFF2-40B4-BE49-F238E27FC236}">
                <a16:creationId xmlns:a16="http://schemas.microsoft.com/office/drawing/2014/main" id="{9A861AA7-4896-E18F-13D1-0DFBEAB87563}"/>
              </a:ext>
            </a:extLst>
          </p:cNvPr>
          <p:cNvPicPr>
            <a:picLocks noChangeAspect="1"/>
          </p:cNvPicPr>
          <p:nvPr/>
        </p:nvPicPr>
        <p:blipFill>
          <a:blip r:embed="rId2"/>
          <a:stretch>
            <a:fillRect/>
          </a:stretch>
        </p:blipFill>
        <p:spPr>
          <a:xfrm>
            <a:off x="2309091" y="2819537"/>
            <a:ext cx="7435272" cy="1218928"/>
          </a:xfrm>
          <a:prstGeom prst="rect">
            <a:avLst/>
          </a:prstGeom>
        </p:spPr>
      </p:pic>
      <p:pic>
        <p:nvPicPr>
          <p:cNvPr id="5" name="Picture 4" descr="A black text on a white background&#10;&#10;Description automatically generated">
            <a:extLst>
              <a:ext uri="{FF2B5EF4-FFF2-40B4-BE49-F238E27FC236}">
                <a16:creationId xmlns:a16="http://schemas.microsoft.com/office/drawing/2014/main" id="{DA2E699C-4E18-0538-DDD1-BE716B3AFF11}"/>
              </a:ext>
            </a:extLst>
          </p:cNvPr>
          <p:cNvPicPr>
            <a:picLocks noChangeAspect="1"/>
          </p:cNvPicPr>
          <p:nvPr/>
        </p:nvPicPr>
        <p:blipFill>
          <a:blip r:embed="rId3"/>
          <a:stretch>
            <a:fillRect/>
          </a:stretch>
        </p:blipFill>
        <p:spPr>
          <a:xfrm>
            <a:off x="2314865" y="4295430"/>
            <a:ext cx="7435271" cy="1168425"/>
          </a:xfrm>
          <a:prstGeom prst="rect">
            <a:avLst/>
          </a:prstGeom>
        </p:spPr>
      </p:pic>
    </p:spTree>
    <p:extLst>
      <p:ext uri="{BB962C8B-B14F-4D97-AF65-F5344CB8AC3E}">
        <p14:creationId xmlns:p14="http://schemas.microsoft.com/office/powerpoint/2010/main" val="1962952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D3DCE-A74E-3C2E-8F16-34A544DAE020}"/>
              </a:ext>
            </a:extLst>
          </p:cNvPr>
          <p:cNvSpPr>
            <a:spLocks noGrp="1"/>
          </p:cNvSpPr>
          <p:nvPr>
            <p:ph type="title"/>
          </p:nvPr>
        </p:nvSpPr>
        <p:spPr>
          <a:xfrm>
            <a:off x="1451579" y="1129489"/>
            <a:ext cx="9603275" cy="724265"/>
          </a:xfrm>
        </p:spPr>
        <p:txBody>
          <a:bodyPr/>
          <a:lstStyle/>
          <a:p>
            <a:r>
              <a:rPr lang="en-US" dirty="0">
                <a:solidFill>
                  <a:schemeClr val="accent2">
                    <a:lumMod val="49000"/>
                  </a:schemeClr>
                </a:solidFill>
              </a:rPr>
              <a:t>Computation process</a:t>
            </a:r>
          </a:p>
        </p:txBody>
      </p:sp>
      <p:sp>
        <p:nvSpPr>
          <p:cNvPr id="3" name="Content Placeholder 2">
            <a:extLst>
              <a:ext uri="{FF2B5EF4-FFF2-40B4-BE49-F238E27FC236}">
                <a16:creationId xmlns:a16="http://schemas.microsoft.com/office/drawing/2014/main" id="{15FF2601-A1BA-B26E-0899-0CE886046EC4}"/>
              </a:ext>
            </a:extLst>
          </p:cNvPr>
          <p:cNvSpPr>
            <a:spLocks noGrp="1"/>
          </p:cNvSpPr>
          <p:nvPr>
            <p:ph idx="1"/>
          </p:nvPr>
        </p:nvSpPr>
        <p:spPr/>
        <p:txBody>
          <a:bodyPr>
            <a:normAutofit/>
          </a:bodyPr>
          <a:lstStyle/>
          <a:p>
            <a:pPr marL="0" indent="0">
              <a:buNone/>
            </a:pPr>
            <a:r>
              <a:rPr lang="en-US">
                <a:ea typeface="+mn-lt"/>
                <a:cs typeface="+mn-lt"/>
              </a:rPr>
              <a:t>Step 6: Combining Entailed Precision and Recall</a:t>
            </a:r>
          </a:p>
          <a:p>
            <a:pPr marL="0" indent="0">
              <a:buNone/>
            </a:pPr>
            <a:r>
              <a:rPr lang="en-US">
                <a:ea typeface="+mn-lt"/>
                <a:cs typeface="+mn-lt"/>
              </a:rPr>
              <a:t>         -We calculate F1-score</a:t>
            </a:r>
            <a:r>
              <a:rPr lang="en-US" dirty="0">
                <a:ea typeface="+mn-lt"/>
                <a:cs typeface="+mn-lt"/>
              </a:rPr>
              <a:t> and this score is our PARENT score.</a:t>
            </a:r>
          </a:p>
          <a:p>
            <a:pPr marL="0" indent="0">
              <a:buNone/>
            </a:pPr>
            <a:endParaRPr lang="en-US" dirty="0">
              <a:ea typeface="+mn-lt"/>
              <a:cs typeface="+mn-lt"/>
            </a:endParaRPr>
          </a:p>
          <a:p>
            <a:pPr marL="0" indent="0">
              <a:buNone/>
            </a:pPr>
            <a:endParaRPr lang="en-US" dirty="0">
              <a:ea typeface="+mn-lt"/>
              <a:cs typeface="+mn-lt"/>
            </a:endParaRPr>
          </a:p>
          <a:p>
            <a:pPr marL="0" indent="0">
              <a:buNone/>
            </a:pPr>
            <a:r>
              <a:rPr lang="en-US" dirty="0">
                <a:ea typeface="+mn-lt"/>
                <a:cs typeface="+mn-lt"/>
              </a:rPr>
              <a:t>         </a:t>
            </a:r>
          </a:p>
        </p:txBody>
      </p:sp>
      <p:pic>
        <p:nvPicPr>
          <p:cNvPr id="6" name="Picture 5" descr="Black text on a white background&#10;&#10;Description automatically generated">
            <a:extLst>
              <a:ext uri="{FF2B5EF4-FFF2-40B4-BE49-F238E27FC236}">
                <a16:creationId xmlns:a16="http://schemas.microsoft.com/office/drawing/2014/main" id="{C06E4371-FC1A-2A06-0C3A-8FE9E699C664}"/>
              </a:ext>
            </a:extLst>
          </p:cNvPr>
          <p:cNvPicPr>
            <a:picLocks noChangeAspect="1"/>
          </p:cNvPicPr>
          <p:nvPr/>
        </p:nvPicPr>
        <p:blipFill>
          <a:blip r:embed="rId2"/>
          <a:stretch>
            <a:fillRect/>
          </a:stretch>
        </p:blipFill>
        <p:spPr>
          <a:xfrm>
            <a:off x="2108970" y="3403959"/>
            <a:ext cx="7035030" cy="1458625"/>
          </a:xfrm>
          <a:prstGeom prst="rect">
            <a:avLst/>
          </a:prstGeom>
        </p:spPr>
      </p:pic>
    </p:spTree>
    <p:extLst>
      <p:ext uri="{BB962C8B-B14F-4D97-AF65-F5344CB8AC3E}">
        <p14:creationId xmlns:p14="http://schemas.microsoft.com/office/powerpoint/2010/main" val="3050388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1AABC6B-A526-1620-2E7F-62856EC45B0E}"/>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400">
                <a:solidFill>
                  <a:schemeClr val="accent2">
                    <a:lumMod val="49000"/>
                  </a:schemeClr>
                </a:solidFill>
              </a:rPr>
              <a:t>Experimental results</a:t>
            </a:r>
          </a:p>
        </p:txBody>
      </p:sp>
      <p:cxnSp>
        <p:nvCxnSpPr>
          <p:cNvPr id="21" name="Straight Connector 20">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Content Placeholder 3" descr="A table of numbers and letters&#10;&#10;Description automatically generated">
            <a:extLst>
              <a:ext uri="{FF2B5EF4-FFF2-40B4-BE49-F238E27FC236}">
                <a16:creationId xmlns:a16="http://schemas.microsoft.com/office/drawing/2014/main" id="{BA473AB0-41B2-45C1-335A-3DD4336F14B0}"/>
              </a:ext>
            </a:extLst>
          </p:cNvPr>
          <p:cNvPicPr>
            <a:picLocks noGrp="1" noChangeAspect="1"/>
          </p:cNvPicPr>
          <p:nvPr>
            <p:ph idx="1"/>
          </p:nvPr>
        </p:nvPicPr>
        <p:blipFill>
          <a:blip r:embed="rId3"/>
          <a:stretch>
            <a:fillRect/>
          </a:stretch>
        </p:blipFill>
        <p:spPr>
          <a:xfrm>
            <a:off x="6147151" y="805583"/>
            <a:ext cx="4854961" cy="4660762"/>
          </a:xfrm>
          <a:prstGeom prst="rect">
            <a:avLst/>
          </a:prstGeom>
        </p:spPr>
      </p:pic>
      <p:pic>
        <p:nvPicPr>
          <p:cNvPr id="23" name="Picture 22">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5477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A3959-75EF-87F4-21C0-DF291728CFCF}"/>
              </a:ext>
            </a:extLst>
          </p:cNvPr>
          <p:cNvSpPr>
            <a:spLocks noGrp="1"/>
          </p:cNvSpPr>
          <p:nvPr>
            <p:ph type="title"/>
          </p:nvPr>
        </p:nvSpPr>
        <p:spPr>
          <a:xfrm>
            <a:off x="1451579" y="1179916"/>
            <a:ext cx="9603275" cy="673838"/>
          </a:xfrm>
        </p:spPr>
        <p:txBody>
          <a:bodyPr/>
          <a:lstStyle/>
          <a:p>
            <a:r>
              <a:rPr lang="en-US">
                <a:solidFill>
                  <a:schemeClr val="accent2">
                    <a:lumMod val="49000"/>
                  </a:schemeClr>
                </a:solidFill>
              </a:rPr>
              <a:t>conclusion</a:t>
            </a:r>
          </a:p>
        </p:txBody>
      </p:sp>
      <p:sp>
        <p:nvSpPr>
          <p:cNvPr id="3" name="Content Placeholder 2">
            <a:extLst>
              <a:ext uri="{FF2B5EF4-FFF2-40B4-BE49-F238E27FC236}">
                <a16:creationId xmlns:a16="http://schemas.microsoft.com/office/drawing/2014/main" id="{C2CBF1EC-B97B-41A0-292E-4EDACB44E7AA}"/>
              </a:ext>
            </a:extLst>
          </p:cNvPr>
          <p:cNvSpPr>
            <a:spLocks noGrp="1"/>
          </p:cNvSpPr>
          <p:nvPr>
            <p:ph idx="1"/>
          </p:nvPr>
        </p:nvSpPr>
        <p:spPr/>
        <p:txBody>
          <a:bodyPr/>
          <a:lstStyle/>
          <a:p>
            <a:r>
              <a:rPr lang="en-US"/>
              <a:t>Author studied automatic evaluation of table to text system when the references diverges from the table.Author proposed a new metric </a:t>
            </a:r>
            <a:r>
              <a:rPr lang="en-US" b="1"/>
              <a:t>PARENT</a:t>
            </a:r>
            <a:r>
              <a:rPr lang="en-US"/>
              <a:t>, which shows highest corelaltion with human across a range of settings with divergent refrences on WikiBio. And lastly showed that parent is comparable to best existing metrics when refrence are elicited by humans on WebNLG data.</a:t>
            </a:r>
          </a:p>
        </p:txBody>
      </p:sp>
    </p:spTree>
    <p:extLst>
      <p:ext uri="{BB962C8B-B14F-4D97-AF65-F5344CB8AC3E}">
        <p14:creationId xmlns:p14="http://schemas.microsoft.com/office/powerpoint/2010/main" val="295576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Pen placed on top of a signature line">
            <a:extLst>
              <a:ext uri="{FF2B5EF4-FFF2-40B4-BE49-F238E27FC236}">
                <a16:creationId xmlns:a16="http://schemas.microsoft.com/office/drawing/2014/main" id="{853AA164-7DA6-6897-44DD-9E05D3E454E3}"/>
              </a:ext>
            </a:extLst>
          </p:cNvPr>
          <p:cNvPicPr>
            <a:picLocks noChangeAspect="1"/>
          </p:cNvPicPr>
          <p:nvPr/>
        </p:nvPicPr>
        <p:blipFill>
          <a:blip r:embed="rId2">
            <a:duotone>
              <a:schemeClr val="bg2">
                <a:shade val="45000"/>
                <a:satMod val="135000"/>
              </a:schemeClr>
              <a:prstClr val="white"/>
            </a:duotone>
            <a:alphaModFix amt="50000"/>
          </a:blip>
          <a:srcRect r="-1" b="15728"/>
          <a:stretch/>
        </p:blipFill>
        <p:spPr>
          <a:xfrm>
            <a:off x="305" y="10"/>
            <a:ext cx="12191695" cy="6857990"/>
          </a:xfrm>
          <a:prstGeom prst="rect">
            <a:avLst/>
          </a:prstGeom>
        </p:spPr>
      </p:pic>
      <p:cxnSp>
        <p:nvCxnSpPr>
          <p:cNvPr id="31" name="Straight Connector 3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18CD8D10-3B42-B93E-C555-50CA2D716FBC}"/>
              </a:ext>
            </a:extLst>
          </p:cNvPr>
          <p:cNvSpPr>
            <a:spLocks noGrp="1"/>
          </p:cNvSpPr>
          <p:nvPr>
            <p:ph type="title"/>
          </p:nvPr>
        </p:nvSpPr>
        <p:spPr>
          <a:xfrm>
            <a:off x="1451579" y="1204761"/>
            <a:ext cx="9610971" cy="648993"/>
          </a:xfrm>
        </p:spPr>
        <p:txBody>
          <a:bodyPr>
            <a:normAutofit/>
          </a:bodyPr>
          <a:lstStyle/>
          <a:p>
            <a:r>
              <a:rPr lang="en-US">
                <a:solidFill>
                  <a:schemeClr val="accent2">
                    <a:lumMod val="49000"/>
                  </a:schemeClr>
                </a:solidFill>
              </a:rPr>
              <a:t>What is this about?</a:t>
            </a:r>
          </a:p>
        </p:txBody>
      </p:sp>
      <p:sp>
        <p:nvSpPr>
          <p:cNvPr id="33" name="Rectangle 3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BF4E1E-0C22-39C7-F55B-B8935B680A03}"/>
              </a:ext>
            </a:extLst>
          </p:cNvPr>
          <p:cNvSpPr>
            <a:spLocks noGrp="1"/>
          </p:cNvSpPr>
          <p:nvPr>
            <p:ph idx="1"/>
          </p:nvPr>
        </p:nvSpPr>
        <p:spPr>
          <a:xfrm>
            <a:off x="1451579" y="2015732"/>
            <a:ext cx="9603275" cy="3450613"/>
          </a:xfrm>
        </p:spPr>
        <p:txBody>
          <a:bodyPr>
            <a:normAutofit/>
          </a:bodyPr>
          <a:lstStyle/>
          <a:p>
            <a:r>
              <a:rPr lang="en-US">
                <a:ea typeface="+mn-lt"/>
                <a:cs typeface="+mn-lt"/>
              </a:rPr>
              <a:t>The paper addresses how to accurately evaluate the text generated from tables or structured data, even when the ference texts is </a:t>
            </a:r>
            <a:r>
              <a:rPr lang="en-US" b="1">
                <a:ea typeface="+mn-lt"/>
                <a:cs typeface="+mn-lt"/>
              </a:rPr>
              <a:t>divergent</a:t>
            </a:r>
            <a:r>
              <a:rPr lang="en-US">
                <a:ea typeface="+mn-lt"/>
                <a:cs typeface="+mn-lt"/>
              </a:rPr>
              <a:t>.</a:t>
            </a:r>
            <a:r>
              <a:rPr lang="en-US" dirty="0">
                <a:ea typeface="+mn-lt"/>
                <a:cs typeface="+mn-lt"/>
              </a:rPr>
              <a:t> </a:t>
            </a:r>
          </a:p>
          <a:p>
            <a:r>
              <a:rPr lang="en-US">
                <a:ea typeface="+mn-lt"/>
                <a:cs typeface="+mn-lt"/>
              </a:rPr>
              <a:t>The paper proposes a </a:t>
            </a:r>
            <a:r>
              <a:rPr lang="en-US" dirty="0">
                <a:ea typeface="+mn-lt"/>
                <a:cs typeface="+mn-lt"/>
              </a:rPr>
              <a:t>method to handle this divergence, improving the reliability of the evaluation.</a:t>
            </a:r>
            <a:endParaRPr lang="en-US"/>
          </a:p>
        </p:txBody>
      </p:sp>
      <p:pic>
        <p:nvPicPr>
          <p:cNvPr id="35" name="Picture 3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7" name="Straight Connector 3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9962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68C5D-7785-629F-6D76-B191A4C905EB}"/>
              </a:ext>
            </a:extLst>
          </p:cNvPr>
          <p:cNvSpPr>
            <a:spLocks noGrp="1"/>
          </p:cNvSpPr>
          <p:nvPr>
            <p:ph type="title"/>
          </p:nvPr>
        </p:nvSpPr>
        <p:spPr>
          <a:xfrm>
            <a:off x="1451579" y="1112397"/>
            <a:ext cx="9603275" cy="741357"/>
          </a:xfrm>
        </p:spPr>
        <p:txBody>
          <a:bodyPr>
            <a:normAutofit/>
          </a:bodyPr>
          <a:lstStyle/>
          <a:p>
            <a:r>
              <a:rPr lang="en-US">
                <a:solidFill>
                  <a:schemeClr val="accent2">
                    <a:lumMod val="49000"/>
                  </a:schemeClr>
                </a:solidFill>
              </a:rPr>
              <a:t>What Is divergent text?</a:t>
            </a:r>
          </a:p>
        </p:txBody>
      </p:sp>
      <p:sp>
        <p:nvSpPr>
          <p:cNvPr id="18" name="Content Placeholder 17">
            <a:extLst>
              <a:ext uri="{FF2B5EF4-FFF2-40B4-BE49-F238E27FC236}">
                <a16:creationId xmlns:a16="http://schemas.microsoft.com/office/drawing/2014/main" id="{DAF26A6E-D386-22FA-D76A-99703219CBFD}"/>
              </a:ext>
            </a:extLst>
          </p:cNvPr>
          <p:cNvSpPr>
            <a:spLocks noGrp="1"/>
          </p:cNvSpPr>
          <p:nvPr>
            <p:ph idx="1"/>
          </p:nvPr>
        </p:nvSpPr>
        <p:spPr>
          <a:xfrm>
            <a:off x="1451579" y="2015734"/>
            <a:ext cx="6195784" cy="3450613"/>
          </a:xfrm>
        </p:spPr>
        <p:txBody>
          <a:bodyPr>
            <a:normAutofit/>
          </a:bodyPr>
          <a:lstStyle/>
          <a:p>
            <a:r>
              <a:rPr lang="en-US"/>
              <a:t>In many datasets, the reference texts used for evaluation include information not present in the associated tables, leading to discrepancies.</a:t>
            </a:r>
          </a:p>
          <a:p>
            <a:r>
              <a:rPr lang="en-US">
                <a:ea typeface="+mn-lt"/>
                <a:cs typeface="+mn-lt"/>
              </a:rPr>
              <a:t>In that case traditional metrics misrepresent the true quality of generated text which only considers the reference text for evaluation.</a:t>
            </a:r>
            <a:endParaRPr lang="en-US"/>
          </a:p>
        </p:txBody>
      </p:sp>
      <p:pic>
        <p:nvPicPr>
          <p:cNvPr id="29" name="Graphic 28" descr="Database">
            <a:extLst>
              <a:ext uri="{FF2B5EF4-FFF2-40B4-BE49-F238E27FC236}">
                <a16:creationId xmlns:a16="http://schemas.microsoft.com/office/drawing/2014/main" id="{63F29543-179C-2909-D6D4-62B1C8B2BB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8756" y="2277991"/>
            <a:ext cx="2926098" cy="2926098"/>
          </a:xfrm>
          <a:prstGeom prst="rect">
            <a:avLst/>
          </a:prstGeom>
        </p:spPr>
      </p:pic>
    </p:spTree>
    <p:extLst>
      <p:ext uri="{BB962C8B-B14F-4D97-AF65-F5344CB8AC3E}">
        <p14:creationId xmlns:p14="http://schemas.microsoft.com/office/powerpoint/2010/main" val="2283051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F0168C5D-7785-629F-6D76-B191A4C905EB}"/>
              </a:ext>
            </a:extLst>
          </p:cNvPr>
          <p:cNvSpPr>
            <a:spLocks noGrp="1"/>
          </p:cNvSpPr>
          <p:nvPr>
            <p:ph type="title"/>
          </p:nvPr>
        </p:nvSpPr>
        <p:spPr>
          <a:xfrm>
            <a:off x="1451580" y="804520"/>
            <a:ext cx="4176511" cy="1049235"/>
          </a:xfrm>
        </p:spPr>
        <p:txBody>
          <a:bodyPr>
            <a:normAutofit/>
          </a:bodyPr>
          <a:lstStyle/>
          <a:p>
            <a:r>
              <a:rPr lang="en-US">
                <a:solidFill>
                  <a:schemeClr val="accent2">
                    <a:lumMod val="49000"/>
                  </a:schemeClr>
                </a:solidFill>
              </a:rPr>
              <a:t>Example of divergent text:</a:t>
            </a:r>
          </a:p>
        </p:txBody>
      </p:sp>
      <p:sp>
        <p:nvSpPr>
          <p:cNvPr id="41" name="Rectangle 40">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8" name="Content Placeholder 17">
            <a:extLst>
              <a:ext uri="{FF2B5EF4-FFF2-40B4-BE49-F238E27FC236}">
                <a16:creationId xmlns:a16="http://schemas.microsoft.com/office/drawing/2014/main" id="{DAF26A6E-D386-22FA-D76A-99703219CBFD}"/>
              </a:ext>
            </a:extLst>
          </p:cNvPr>
          <p:cNvSpPr>
            <a:spLocks noGrp="1"/>
          </p:cNvSpPr>
          <p:nvPr>
            <p:ph idx="1"/>
          </p:nvPr>
        </p:nvSpPr>
        <p:spPr>
          <a:xfrm>
            <a:off x="1451579" y="2015734"/>
            <a:ext cx="4158849" cy="3450613"/>
          </a:xfrm>
        </p:spPr>
        <p:txBody>
          <a:bodyPr>
            <a:normAutofit/>
          </a:bodyPr>
          <a:lstStyle/>
          <a:p>
            <a:pPr marL="0" indent="0">
              <a:buNone/>
            </a:pPr>
            <a:endParaRPr lang="en-US" dirty="0"/>
          </a:p>
          <a:p>
            <a:pPr marL="0" indent="0">
              <a:buNone/>
            </a:pPr>
            <a:endParaRPr lang="en-US"/>
          </a:p>
        </p:txBody>
      </p:sp>
      <p:pic>
        <p:nvPicPr>
          <p:cNvPr id="3" name="Picture 2" descr="A screenshot of a computer&#10;&#10;Description automatically generated">
            <a:extLst>
              <a:ext uri="{FF2B5EF4-FFF2-40B4-BE49-F238E27FC236}">
                <a16:creationId xmlns:a16="http://schemas.microsoft.com/office/drawing/2014/main" id="{9F37D389-EDCC-E9B3-89DC-CD9BF1D5E283}"/>
              </a:ext>
            </a:extLst>
          </p:cNvPr>
          <p:cNvPicPr>
            <a:picLocks noChangeAspect="1"/>
          </p:cNvPicPr>
          <p:nvPr/>
        </p:nvPicPr>
        <p:blipFill>
          <a:blip r:embed="rId2"/>
          <a:stretch>
            <a:fillRect/>
          </a:stretch>
        </p:blipFill>
        <p:spPr>
          <a:xfrm>
            <a:off x="2185454" y="2505579"/>
            <a:ext cx="8085407" cy="2780369"/>
          </a:xfrm>
          <a:prstGeom prst="rect">
            <a:avLst/>
          </a:prstGeom>
        </p:spPr>
      </p:pic>
      <p:pic>
        <p:nvPicPr>
          <p:cNvPr id="43" name="Picture 42">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5" name="Straight Connector 44">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7991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8D095B41-7312-4603-9F0F-93387C353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DD4C1C1-1511-528D-24BE-E5F8AAB000EF}"/>
              </a:ext>
            </a:extLst>
          </p:cNvPr>
          <p:cNvPicPr>
            <a:picLocks noChangeAspect="1"/>
          </p:cNvPicPr>
          <p:nvPr/>
        </p:nvPicPr>
        <p:blipFill>
          <a:blip r:embed="rId3">
            <a:duotone>
              <a:schemeClr val="bg2">
                <a:shade val="45000"/>
                <a:satMod val="135000"/>
              </a:schemeClr>
              <a:prstClr val="white"/>
            </a:duotone>
            <a:alphaModFix amt="50000"/>
          </a:blip>
          <a:srcRect t="4255" b="11347"/>
          <a:stretch/>
        </p:blipFill>
        <p:spPr>
          <a:xfrm>
            <a:off x="305" y="10"/>
            <a:ext cx="12191695" cy="6857990"/>
          </a:xfrm>
          <a:prstGeom prst="rect">
            <a:avLst/>
          </a:prstGeom>
        </p:spPr>
      </p:pic>
      <p:sp>
        <p:nvSpPr>
          <p:cNvPr id="19" name="Rectangle 18">
            <a:extLst>
              <a:ext uri="{FF2B5EF4-FFF2-40B4-BE49-F238E27FC236}">
                <a16:creationId xmlns:a16="http://schemas.microsoft.com/office/drawing/2014/main" id="{1042C936-444C-4F0D-9737-291EAFE1E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D8243C-9754-069B-3FB6-34A2C6DFF5C9}"/>
              </a:ext>
            </a:extLst>
          </p:cNvPr>
          <p:cNvSpPr>
            <a:spLocks noGrp="1"/>
          </p:cNvSpPr>
          <p:nvPr>
            <p:ph type="title"/>
          </p:nvPr>
        </p:nvSpPr>
        <p:spPr>
          <a:xfrm>
            <a:off x="2417779" y="802298"/>
            <a:ext cx="8637073" cy="2541431"/>
          </a:xfrm>
        </p:spPr>
        <p:txBody>
          <a:bodyPr vert="horz" lIns="91440" tIns="45720" rIns="91440" bIns="0" rtlCol="0" anchor="b">
            <a:normAutofit/>
          </a:bodyPr>
          <a:lstStyle/>
          <a:p>
            <a:r>
              <a:rPr lang="en-US" sz="6600">
                <a:solidFill>
                  <a:schemeClr val="accent2">
                    <a:lumMod val="49000"/>
                  </a:schemeClr>
                </a:solidFill>
              </a:rPr>
              <a:t>parent</a:t>
            </a:r>
          </a:p>
        </p:txBody>
      </p:sp>
      <p:sp>
        <p:nvSpPr>
          <p:cNvPr id="3" name="Content Placeholder 2">
            <a:extLst>
              <a:ext uri="{FF2B5EF4-FFF2-40B4-BE49-F238E27FC236}">
                <a16:creationId xmlns:a16="http://schemas.microsoft.com/office/drawing/2014/main" id="{23132410-BC55-BF46-C5FB-83355A91ED45}"/>
              </a:ext>
            </a:extLst>
          </p:cNvPr>
          <p:cNvSpPr>
            <a:spLocks noGrp="1"/>
          </p:cNvSpPr>
          <p:nvPr>
            <p:ph idx="1"/>
          </p:nvPr>
        </p:nvSpPr>
        <p:spPr>
          <a:xfrm>
            <a:off x="2417780" y="3531204"/>
            <a:ext cx="8637072" cy="977621"/>
          </a:xfrm>
        </p:spPr>
        <p:txBody>
          <a:bodyPr vert="horz" lIns="91440" tIns="91440" rIns="91440" bIns="91440" rtlCol="0">
            <a:normAutofit/>
          </a:bodyPr>
          <a:lstStyle/>
          <a:p>
            <a:pPr marL="0" indent="0">
              <a:buNone/>
            </a:pPr>
            <a:r>
              <a:rPr lang="en-US" sz="1800" cap="all"/>
              <a:t>An evaluation metric for table to text generation model</a:t>
            </a:r>
          </a:p>
        </p:txBody>
      </p:sp>
      <p:cxnSp>
        <p:nvCxnSpPr>
          <p:cNvPr id="21" name="Straight Connector 20">
            <a:extLst>
              <a:ext uri="{FF2B5EF4-FFF2-40B4-BE49-F238E27FC236}">
                <a16:creationId xmlns:a16="http://schemas.microsoft.com/office/drawing/2014/main" id="{B61C4D9F-F4AF-4ED2-9310-56EB2E19C0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3"/>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3" name="Picture 22">
            <a:extLst>
              <a:ext uri="{FF2B5EF4-FFF2-40B4-BE49-F238E27FC236}">
                <a16:creationId xmlns:a16="http://schemas.microsoft.com/office/drawing/2014/main" id="{419FDB25-3050-4009-9806-3000DDD1C0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8063EF0F-7BC0-4CFB-AB98-20A8DD91D7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572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A3BDF-86FA-B19A-D117-FB75F8259843}"/>
              </a:ext>
            </a:extLst>
          </p:cNvPr>
          <p:cNvSpPr>
            <a:spLocks noGrp="1"/>
          </p:cNvSpPr>
          <p:nvPr>
            <p:ph type="title"/>
          </p:nvPr>
        </p:nvSpPr>
        <p:spPr>
          <a:xfrm>
            <a:off x="1451579" y="1082709"/>
            <a:ext cx="9603275" cy="771045"/>
          </a:xfrm>
        </p:spPr>
        <p:txBody>
          <a:bodyPr/>
          <a:lstStyle/>
          <a:p>
            <a:r>
              <a:rPr lang="en-US">
                <a:solidFill>
                  <a:schemeClr val="accent2">
                    <a:lumMod val="49000"/>
                  </a:schemeClr>
                </a:solidFill>
              </a:rPr>
              <a:t>What is parent ?</a:t>
            </a:r>
          </a:p>
        </p:txBody>
      </p:sp>
      <p:sp>
        <p:nvSpPr>
          <p:cNvPr id="3" name="Content Placeholder 2">
            <a:extLst>
              <a:ext uri="{FF2B5EF4-FFF2-40B4-BE49-F238E27FC236}">
                <a16:creationId xmlns:a16="http://schemas.microsoft.com/office/drawing/2014/main" id="{D50747FF-B84D-8A43-EC85-5A3351B65925}"/>
              </a:ext>
            </a:extLst>
          </p:cNvPr>
          <p:cNvSpPr>
            <a:spLocks noGrp="1"/>
          </p:cNvSpPr>
          <p:nvPr>
            <p:ph idx="1"/>
          </p:nvPr>
        </p:nvSpPr>
        <p:spPr/>
        <p:txBody>
          <a:bodyPr/>
          <a:lstStyle/>
          <a:p>
            <a:r>
              <a:rPr lang="en-US" sz="2400" b="1">
                <a:ea typeface="+mn-lt"/>
                <a:cs typeface="+mn-lt"/>
              </a:rPr>
              <a:t>PARENT</a:t>
            </a:r>
            <a:r>
              <a:rPr lang="en-US" sz="2400">
                <a:ea typeface="+mn-lt"/>
                <a:cs typeface="+mn-lt"/>
              </a:rPr>
              <a:t> stands for "Precision And Recall of Entailed N-grams from the Table".</a:t>
            </a:r>
            <a:endParaRPr lang="en-US" sz="2400" b="1">
              <a:ea typeface="+mn-lt"/>
              <a:cs typeface="+mn-lt"/>
            </a:endParaRPr>
          </a:p>
          <a:p>
            <a:r>
              <a:rPr lang="en-US" sz="2400">
                <a:ea typeface="+mn-lt"/>
                <a:cs typeface="+mn-lt"/>
              </a:rPr>
              <a:t>Automatic metrics that better correlate with human judgment, especially in cases of divergence by using both </a:t>
            </a:r>
            <a:r>
              <a:rPr lang="en-US" sz="2400" b="1">
                <a:ea typeface="+mn-lt"/>
                <a:cs typeface="+mn-lt"/>
              </a:rPr>
              <a:t>table </a:t>
            </a:r>
            <a:r>
              <a:rPr lang="en-US" sz="2400">
                <a:ea typeface="+mn-lt"/>
                <a:cs typeface="+mn-lt"/>
              </a:rPr>
              <a:t>and </a:t>
            </a:r>
            <a:r>
              <a:rPr lang="en-US" sz="2400" b="1">
                <a:ea typeface="+mn-lt"/>
                <a:cs typeface="+mn-lt"/>
              </a:rPr>
              <a:t>reference text</a:t>
            </a:r>
            <a:r>
              <a:rPr lang="en-US" sz="2400">
                <a:ea typeface="+mn-lt"/>
                <a:cs typeface="+mn-lt"/>
              </a:rPr>
              <a:t>.</a:t>
            </a:r>
          </a:p>
          <a:p>
            <a:r>
              <a:rPr lang="en-US" sz="2400">
                <a:ea typeface="+mn-lt"/>
                <a:cs typeface="+mn-lt"/>
              </a:rPr>
              <a:t>It evaluates by calculating</a:t>
            </a:r>
            <a:r>
              <a:rPr lang="en-US" sz="2400" dirty="0">
                <a:ea typeface="+mn-lt"/>
                <a:cs typeface="+mn-lt"/>
              </a:rPr>
              <a:t> </a:t>
            </a:r>
            <a:r>
              <a:rPr lang="en-US" sz="2400" b="1">
                <a:ea typeface="+mn-lt"/>
                <a:cs typeface="+mn-lt"/>
              </a:rPr>
              <a:t>Precision</a:t>
            </a:r>
            <a:r>
              <a:rPr lang="en-US" sz="2400">
                <a:ea typeface="+mn-lt"/>
                <a:cs typeface="+mn-lt"/>
              </a:rPr>
              <a:t>, </a:t>
            </a:r>
            <a:r>
              <a:rPr lang="en-US" sz="2400" b="1">
                <a:ea typeface="+mn-lt"/>
                <a:cs typeface="+mn-lt"/>
              </a:rPr>
              <a:t>Recall </a:t>
            </a:r>
            <a:r>
              <a:rPr lang="en-US" sz="2400">
                <a:ea typeface="+mn-lt"/>
                <a:cs typeface="+mn-lt"/>
              </a:rPr>
              <a:t>and </a:t>
            </a:r>
            <a:r>
              <a:rPr lang="en-US" sz="2400" b="1">
                <a:ea typeface="+mn-lt"/>
                <a:cs typeface="+mn-lt"/>
              </a:rPr>
              <a:t>F-score</a:t>
            </a:r>
            <a:r>
              <a:rPr lang="en-US" sz="2400">
                <a:ea typeface="+mn-lt"/>
                <a:cs typeface="+mn-lt"/>
              </a:rPr>
              <a:t>.</a:t>
            </a:r>
          </a:p>
        </p:txBody>
      </p:sp>
    </p:spTree>
    <p:extLst>
      <p:ext uri="{BB962C8B-B14F-4D97-AF65-F5344CB8AC3E}">
        <p14:creationId xmlns:p14="http://schemas.microsoft.com/office/powerpoint/2010/main" val="3629766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A3BDF-86FA-B19A-D117-FB75F8259843}"/>
              </a:ext>
            </a:extLst>
          </p:cNvPr>
          <p:cNvSpPr>
            <a:spLocks noGrp="1"/>
          </p:cNvSpPr>
          <p:nvPr>
            <p:ph type="title"/>
          </p:nvPr>
        </p:nvSpPr>
        <p:spPr>
          <a:xfrm>
            <a:off x="1451579" y="1082709"/>
            <a:ext cx="9603275" cy="771045"/>
          </a:xfrm>
        </p:spPr>
        <p:txBody>
          <a:bodyPr/>
          <a:lstStyle/>
          <a:p>
            <a:r>
              <a:rPr lang="en-US" dirty="0">
                <a:solidFill>
                  <a:schemeClr val="accent2">
                    <a:lumMod val="49000"/>
                  </a:schemeClr>
                </a:solidFill>
              </a:rPr>
              <a:t>How </a:t>
            </a:r>
            <a:r>
              <a:rPr lang="en-US">
                <a:solidFill>
                  <a:schemeClr val="accent2">
                    <a:lumMod val="49000"/>
                  </a:schemeClr>
                </a:solidFill>
              </a:rPr>
              <a:t>parent is</a:t>
            </a:r>
            <a:r>
              <a:rPr lang="en-US" dirty="0">
                <a:solidFill>
                  <a:schemeClr val="accent2">
                    <a:lumMod val="49000"/>
                  </a:schemeClr>
                </a:solidFill>
              </a:rPr>
              <a:t> computed?</a:t>
            </a:r>
          </a:p>
        </p:txBody>
      </p:sp>
      <p:sp>
        <p:nvSpPr>
          <p:cNvPr id="3" name="Content Placeholder 2">
            <a:extLst>
              <a:ext uri="{FF2B5EF4-FFF2-40B4-BE49-F238E27FC236}">
                <a16:creationId xmlns:a16="http://schemas.microsoft.com/office/drawing/2014/main" id="{D50747FF-B84D-8A43-EC85-5A3351B65925}"/>
              </a:ext>
            </a:extLst>
          </p:cNvPr>
          <p:cNvSpPr>
            <a:spLocks noGrp="1"/>
          </p:cNvSpPr>
          <p:nvPr>
            <p:ph idx="1"/>
          </p:nvPr>
        </p:nvSpPr>
        <p:spPr/>
        <p:txBody>
          <a:bodyPr/>
          <a:lstStyle/>
          <a:p>
            <a:pPr marL="0" indent="0">
              <a:buNone/>
            </a:pPr>
            <a:r>
              <a:rPr lang="en-US" sz="2400" dirty="0">
                <a:ea typeface="+mn-lt"/>
                <a:cs typeface="+mn-lt"/>
              </a:rPr>
              <a:t>Entailed Precision and Recall:</a:t>
            </a:r>
            <a:endParaRPr lang="en-US" dirty="0"/>
          </a:p>
          <a:p>
            <a:r>
              <a:rPr lang="en-US" sz="2400" b="1" dirty="0">
                <a:ea typeface="+mn-lt"/>
                <a:cs typeface="+mn-lt"/>
              </a:rPr>
              <a:t>Entailed Precision</a:t>
            </a:r>
            <a:r>
              <a:rPr lang="en-US" sz="2400" dirty="0">
                <a:ea typeface="+mn-lt"/>
                <a:cs typeface="+mn-lt"/>
              </a:rPr>
              <a:t>: Measures how accurately the generated text reflects the table content, based on the overlap with the reference.</a:t>
            </a:r>
          </a:p>
          <a:p>
            <a:r>
              <a:rPr lang="en-US" sz="2400" b="1" dirty="0">
                <a:ea typeface="+mn-lt"/>
                <a:cs typeface="+mn-lt"/>
              </a:rPr>
              <a:t>Entailed Recall</a:t>
            </a:r>
            <a:r>
              <a:rPr lang="en-US" sz="2400" dirty="0">
                <a:ea typeface="+mn-lt"/>
                <a:cs typeface="+mn-lt"/>
              </a:rPr>
              <a:t>: Measures how much of the reference text is covered by the generated text, considering the table's facts.</a:t>
            </a:r>
            <a:endParaRPr lang="en-US">
              <a:ea typeface="+mn-lt"/>
              <a:cs typeface="+mn-lt"/>
            </a:endParaRPr>
          </a:p>
          <a:p>
            <a:pPr marL="0" indent="0">
              <a:buNone/>
            </a:pPr>
            <a:endParaRPr lang="en-US" sz="2400" dirty="0">
              <a:ea typeface="+mn-lt"/>
              <a:cs typeface="+mn-lt"/>
            </a:endParaRPr>
          </a:p>
        </p:txBody>
      </p:sp>
    </p:spTree>
    <p:extLst>
      <p:ext uri="{BB962C8B-B14F-4D97-AF65-F5344CB8AC3E}">
        <p14:creationId xmlns:p14="http://schemas.microsoft.com/office/powerpoint/2010/main" val="2220261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3FF86-0E49-3CE8-A2CF-24492CD49C79}"/>
              </a:ext>
            </a:extLst>
          </p:cNvPr>
          <p:cNvSpPr>
            <a:spLocks noGrp="1"/>
          </p:cNvSpPr>
          <p:nvPr>
            <p:ph type="title"/>
          </p:nvPr>
        </p:nvSpPr>
        <p:spPr>
          <a:xfrm>
            <a:off x="1451579" y="1215757"/>
            <a:ext cx="9603275" cy="637997"/>
          </a:xfrm>
        </p:spPr>
        <p:txBody>
          <a:bodyPr/>
          <a:lstStyle/>
          <a:p>
            <a:r>
              <a:rPr lang="en-US">
                <a:solidFill>
                  <a:schemeClr val="accent2">
                    <a:lumMod val="49000"/>
                  </a:schemeClr>
                </a:solidFill>
              </a:rPr>
              <a:t>Entailed meaning</a:t>
            </a:r>
          </a:p>
        </p:txBody>
      </p:sp>
      <p:sp>
        <p:nvSpPr>
          <p:cNvPr id="3" name="Content Placeholder 2">
            <a:extLst>
              <a:ext uri="{FF2B5EF4-FFF2-40B4-BE49-F238E27FC236}">
                <a16:creationId xmlns:a16="http://schemas.microsoft.com/office/drawing/2014/main" id="{2C431E46-56B2-3C01-6534-3343F829E681}"/>
              </a:ext>
            </a:extLst>
          </p:cNvPr>
          <p:cNvSpPr>
            <a:spLocks noGrp="1"/>
          </p:cNvSpPr>
          <p:nvPr>
            <p:ph idx="1"/>
          </p:nvPr>
        </p:nvSpPr>
        <p:spPr/>
        <p:txBody>
          <a:bodyPr/>
          <a:lstStyle/>
          <a:p>
            <a:pPr marL="0" indent="0">
              <a:buNone/>
            </a:pPr>
            <a:r>
              <a:rPr lang="en-US" b="1" dirty="0"/>
              <a:t>Entailment in This Context:</a:t>
            </a:r>
            <a:endParaRPr lang="en-US" dirty="0"/>
          </a:p>
          <a:p>
            <a:r>
              <a:rPr lang="en-US" b="1" dirty="0">
                <a:ea typeface="+mn-lt"/>
                <a:cs typeface="+mn-lt"/>
              </a:rPr>
              <a:t>Entailed Information</a:t>
            </a:r>
            <a:r>
              <a:rPr lang="en-US" dirty="0">
                <a:ea typeface="+mn-lt"/>
                <a:cs typeface="+mn-lt"/>
              </a:rPr>
              <a:t>: If a piece of information in the generated text is "entailed" by the table or reference text, it means that the information is supported by or consistent with the facts in the table or can be logically derived from the reference text.</a:t>
            </a:r>
            <a:endParaRPr lang="en-US" dirty="0"/>
          </a:p>
          <a:p>
            <a:r>
              <a:rPr lang="en-US" b="1" dirty="0">
                <a:ea typeface="+mn-lt"/>
                <a:cs typeface="+mn-lt"/>
              </a:rPr>
              <a:t>Entailed Precision and Recall</a:t>
            </a:r>
            <a:r>
              <a:rPr lang="en-US" dirty="0">
                <a:ea typeface="+mn-lt"/>
                <a:cs typeface="+mn-lt"/>
              </a:rPr>
              <a:t>: By focusing on entailed precision and recall, the PARENT metric evaluates not just word overlap, but whether the generated text accurately reflects the true content of the table.</a:t>
            </a:r>
            <a:endParaRPr lang="en-US" dirty="0"/>
          </a:p>
        </p:txBody>
      </p:sp>
    </p:spTree>
    <p:extLst>
      <p:ext uri="{BB962C8B-B14F-4D97-AF65-F5344CB8AC3E}">
        <p14:creationId xmlns:p14="http://schemas.microsoft.com/office/powerpoint/2010/main" val="3242019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A3BDF-86FA-B19A-D117-FB75F8259843}"/>
              </a:ext>
            </a:extLst>
          </p:cNvPr>
          <p:cNvSpPr>
            <a:spLocks noGrp="1"/>
          </p:cNvSpPr>
          <p:nvPr>
            <p:ph type="title"/>
          </p:nvPr>
        </p:nvSpPr>
        <p:spPr>
          <a:xfrm>
            <a:off x="1451579" y="1082709"/>
            <a:ext cx="9603275" cy="771045"/>
          </a:xfrm>
        </p:spPr>
        <p:txBody>
          <a:bodyPr/>
          <a:lstStyle/>
          <a:p>
            <a:r>
              <a:rPr lang="en-US" dirty="0">
                <a:solidFill>
                  <a:schemeClr val="accent2">
                    <a:lumMod val="49000"/>
                  </a:schemeClr>
                </a:solidFill>
              </a:rPr>
              <a:t>How </a:t>
            </a:r>
            <a:r>
              <a:rPr lang="en-US">
                <a:solidFill>
                  <a:schemeClr val="accent2">
                    <a:lumMod val="49000"/>
                  </a:schemeClr>
                </a:solidFill>
              </a:rPr>
              <a:t>parent is</a:t>
            </a:r>
            <a:r>
              <a:rPr lang="en-US" dirty="0">
                <a:solidFill>
                  <a:schemeClr val="accent2">
                    <a:lumMod val="49000"/>
                  </a:schemeClr>
                </a:solidFill>
              </a:rPr>
              <a:t> computed?</a:t>
            </a:r>
          </a:p>
        </p:txBody>
      </p:sp>
      <p:sp>
        <p:nvSpPr>
          <p:cNvPr id="3" name="Content Placeholder 2">
            <a:extLst>
              <a:ext uri="{FF2B5EF4-FFF2-40B4-BE49-F238E27FC236}">
                <a16:creationId xmlns:a16="http://schemas.microsoft.com/office/drawing/2014/main" id="{D50747FF-B84D-8A43-EC85-5A3351B65925}"/>
              </a:ext>
            </a:extLst>
          </p:cNvPr>
          <p:cNvSpPr>
            <a:spLocks noGrp="1"/>
          </p:cNvSpPr>
          <p:nvPr>
            <p:ph idx="1"/>
          </p:nvPr>
        </p:nvSpPr>
        <p:spPr>
          <a:xfrm>
            <a:off x="1451579" y="1888732"/>
            <a:ext cx="9603275" cy="3577613"/>
          </a:xfrm>
        </p:spPr>
        <p:txBody>
          <a:bodyPr>
            <a:normAutofit/>
          </a:bodyPr>
          <a:lstStyle/>
          <a:p>
            <a:pPr marL="0" indent="0">
              <a:buNone/>
            </a:pPr>
            <a:r>
              <a:rPr lang="en-US" sz="2400">
                <a:solidFill>
                  <a:schemeClr val="accent2">
                    <a:lumMod val="49000"/>
                  </a:schemeClr>
                </a:solidFill>
                <a:ea typeface="+mn-lt"/>
                <a:cs typeface="+mn-lt"/>
              </a:rPr>
              <a:t>Calculates Entailed Precision and Recall:</a:t>
            </a:r>
            <a:endParaRPr lang="en-US">
              <a:solidFill>
                <a:schemeClr val="accent2">
                  <a:lumMod val="49000"/>
                </a:schemeClr>
              </a:solidFill>
            </a:endParaRPr>
          </a:p>
          <a:p>
            <a:pPr marL="0" indent="0">
              <a:buNone/>
            </a:pPr>
            <a:endParaRPr lang="en-US" sz="2400" dirty="0">
              <a:ea typeface="+mn-lt"/>
              <a:cs typeface="+mn-lt"/>
            </a:endParaRPr>
          </a:p>
          <a:p>
            <a:endParaRPr lang="en-US"/>
          </a:p>
          <a:p>
            <a:endParaRPr lang="en-US" sz="2400" dirty="0"/>
          </a:p>
          <a:p>
            <a:pPr marL="0" indent="0">
              <a:buNone/>
            </a:pPr>
            <a:endParaRPr lang="en-US" sz="2400" dirty="0">
              <a:ea typeface="+mn-lt"/>
              <a:cs typeface="+mn-lt"/>
            </a:endParaRPr>
          </a:p>
        </p:txBody>
      </p:sp>
      <p:pic>
        <p:nvPicPr>
          <p:cNvPr id="5" name="Picture 4" descr="A white background with black text&#10;&#10;Description automatically generated">
            <a:extLst>
              <a:ext uri="{FF2B5EF4-FFF2-40B4-BE49-F238E27FC236}">
                <a16:creationId xmlns:a16="http://schemas.microsoft.com/office/drawing/2014/main" id="{5FF66108-BB2F-0A4B-E055-D8B66134C30F}"/>
              </a:ext>
            </a:extLst>
          </p:cNvPr>
          <p:cNvPicPr>
            <a:picLocks noChangeAspect="1"/>
          </p:cNvPicPr>
          <p:nvPr/>
        </p:nvPicPr>
        <p:blipFill>
          <a:blip r:embed="rId3"/>
          <a:stretch>
            <a:fillRect/>
          </a:stretch>
        </p:blipFill>
        <p:spPr>
          <a:xfrm>
            <a:off x="2108970" y="2460834"/>
            <a:ext cx="7974060" cy="2331074"/>
          </a:xfrm>
          <a:prstGeom prst="rect">
            <a:avLst/>
          </a:prstGeom>
        </p:spPr>
      </p:pic>
      <p:pic>
        <p:nvPicPr>
          <p:cNvPr id="6" name="Picture 5" descr="A math equation with black text&#10;&#10;Description automatically generated">
            <a:extLst>
              <a:ext uri="{FF2B5EF4-FFF2-40B4-BE49-F238E27FC236}">
                <a16:creationId xmlns:a16="http://schemas.microsoft.com/office/drawing/2014/main" id="{487207C4-EAE6-2819-8EF5-BAE03B6E0776}"/>
              </a:ext>
            </a:extLst>
          </p:cNvPr>
          <p:cNvPicPr>
            <a:picLocks noChangeAspect="1"/>
          </p:cNvPicPr>
          <p:nvPr/>
        </p:nvPicPr>
        <p:blipFill>
          <a:blip r:embed="rId4"/>
          <a:stretch>
            <a:fillRect/>
          </a:stretch>
        </p:blipFill>
        <p:spPr>
          <a:xfrm>
            <a:off x="2108969" y="4778588"/>
            <a:ext cx="7974059" cy="1003066"/>
          </a:xfrm>
          <a:prstGeom prst="rect">
            <a:avLst/>
          </a:prstGeom>
        </p:spPr>
      </p:pic>
    </p:spTree>
    <p:extLst>
      <p:ext uri="{BB962C8B-B14F-4D97-AF65-F5344CB8AC3E}">
        <p14:creationId xmlns:p14="http://schemas.microsoft.com/office/powerpoint/2010/main" val="60787670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TF10001119</Template>
  <TotalTime>0</TotalTime>
  <Words>0</Words>
  <Application>Microsoft Office PowerPoint</Application>
  <PresentationFormat>Widescreen</PresentationFormat>
  <Paragraphs>0</Paragraphs>
  <Slides>14</Slides>
  <Notes>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Gallery</vt:lpstr>
      <vt:lpstr>Paper title</vt:lpstr>
      <vt:lpstr>What is this about?</vt:lpstr>
      <vt:lpstr>What Is divergent text?</vt:lpstr>
      <vt:lpstr>Example of divergent text:</vt:lpstr>
      <vt:lpstr>parent</vt:lpstr>
      <vt:lpstr>What is parent ?</vt:lpstr>
      <vt:lpstr>How parent is computed?</vt:lpstr>
      <vt:lpstr>Entailed meaning</vt:lpstr>
      <vt:lpstr>How parent is computed?</vt:lpstr>
      <vt:lpstr>Computation process</vt:lpstr>
      <vt:lpstr>Computation process</vt:lpstr>
      <vt:lpstr>Computation process</vt:lpstr>
      <vt:lpstr>Experimental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372</cp:revision>
  <dcterms:created xsi:type="dcterms:W3CDTF">2016-01-13T19:04:32Z</dcterms:created>
  <dcterms:modified xsi:type="dcterms:W3CDTF">2024-08-22T12:52:56Z</dcterms:modified>
</cp:coreProperties>
</file>