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05E5-82A9-814D-953C-31488849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2254-4B9B-B949-85DD-A676B330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D5D3-9359-9045-8030-1C091A7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9A0A-3996-F94E-A880-E65CCFEF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CC8F-C7F8-EE40-AD93-6AE94CCF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66B6-453E-2D47-B910-8BAD0C60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E53B-0FFB-C045-AF1A-A3D6DDB3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4183-0D38-AC44-AC5C-6C9C7A61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E024-7139-8548-A14D-1F38B569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AAEE-05F1-694B-B274-3E1780E2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A2E1-F805-7448-BD69-3DE3B5F0A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D22AA-0404-9842-BB54-E1BCE83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BEFD-5008-4543-B6A2-75BDA6C6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570F-0641-1F4D-BD51-D0E8E7C3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2D17-6F7A-594A-B026-241AC935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48A9-4EA2-D84C-B222-7E66C211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ED8E-AA06-E043-87CC-0E6D2A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573C-49AC-3F40-8B7B-847D0936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3D63-85E5-994A-A9CA-7B98D782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CC89-C7E5-884D-A834-9D2CEC9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DC1-7DA5-734F-8A9B-ACD5B2A8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FA16-CB2F-9641-B11A-B04DC143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29B2-BA61-DF45-8158-9CE1067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F68E-50EA-3648-B835-23D02194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E03B-ED21-584B-8E72-67FE99E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434-685D-434D-9BC5-9A8AFCAB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E72-23FE-2442-8380-73790CC27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FD7C-A4B2-8D43-BB60-A0E150A9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2E3BF-E0DC-664A-942E-8CF0E067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A3B1-1FA4-9F40-A93F-AE5284D5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52E8-949F-334B-874F-F31D00A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D4D9-4089-1948-9201-CEE96DF4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A11-CA63-904D-B2C3-CCDF9483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92DC-0686-254A-B68F-A874D764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0A71C-ABA1-3F48-BBF4-49685FED0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57D1-4D04-F24D-A993-A596B756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07E65-1C54-0344-8B68-1343C0F3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A80FB-072C-A24A-825B-F82B11F7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E9062-8DA2-3549-9DF7-96FF84F0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03FD-0770-834D-8E18-1EEDE8D0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9FE4E-0404-FB4E-A39A-DB059CA7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D216-4132-E147-9707-0D6F931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80E19-9AC2-024C-980F-E05BAE94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B2C4D-3378-DC45-90C5-DE9429CA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069DC-3864-C844-90B7-8BD79B57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61992-B6FB-1241-B24D-64E8C98B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8C99-50D7-7D43-BA50-A958BACF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4D28-C19C-2642-BD7C-5C42DCA2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ED73-E60B-4241-9A09-78A4F63A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39F7-BE05-BB43-8D27-25427462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922E-6851-EE43-A1D3-54CB036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CDEC-CA10-8043-A358-4DEF1C09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EAB4-7545-8E47-B564-E75E3447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3058-1F11-3142-98CF-5772007D5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C0FF-4F1E-A64B-993A-CAD3FFA8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8B3E-015E-AC4B-B763-D7ED9CB6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6E5B-7657-4F46-AA8B-A662BCB7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5447-7B84-D445-9B95-FEFC9A1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20351-F0D8-934B-89F7-2F3CFCF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0AB86-C143-984C-A110-772696F7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108E-A551-FB4A-83FD-B385478F1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65FE-8494-A94C-8931-93DCA568142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042E-EB8F-6F41-8A03-C7EF7C2EB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931A-4E3E-C749-8506-BBE6B517D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FE8C-683D-234C-9C35-30C2194C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4A499-C5E1-A44E-8326-0DB1351CE255}"/>
              </a:ext>
            </a:extLst>
          </p:cNvPr>
          <p:cNvSpPr/>
          <p:nvPr/>
        </p:nvSpPr>
        <p:spPr>
          <a:xfrm>
            <a:off x="2314937" y="2071868"/>
            <a:ext cx="6134582" cy="3889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A04F80-CC2E-7942-89A1-FE8720E3EE3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382228" y="2071868"/>
            <a:ext cx="0" cy="3889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5884CA-2098-804D-9F63-EC240EBFE9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314937" y="4016415"/>
            <a:ext cx="6134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D28B6-5CAE-FB42-A45E-ED143E9AB2EB}"/>
              </a:ext>
            </a:extLst>
          </p:cNvPr>
          <p:cNvSpPr txBox="1"/>
          <p:nvPr/>
        </p:nvSpPr>
        <p:spPr>
          <a:xfrm>
            <a:off x="2222339" y="5960962"/>
            <a:ext cx="8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1C5C4-493D-B74C-B7C4-1FBCA43D39B5}"/>
              </a:ext>
            </a:extLst>
          </p:cNvPr>
          <p:cNvSpPr txBox="1"/>
          <p:nvPr/>
        </p:nvSpPr>
        <p:spPr>
          <a:xfrm>
            <a:off x="5289630" y="6043913"/>
            <a:ext cx="6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(y)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8E7C9-0F54-BA44-8B1B-0269703AF32E}"/>
              </a:ext>
            </a:extLst>
          </p:cNvPr>
          <p:cNvSpPr txBox="1"/>
          <p:nvPr/>
        </p:nvSpPr>
        <p:spPr>
          <a:xfrm>
            <a:off x="8154364" y="6043913"/>
            <a:ext cx="98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(y)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94034-13AB-F64D-8F37-264CD55785EE}"/>
              </a:ext>
            </a:extLst>
          </p:cNvPr>
          <p:cNvSpPr txBox="1"/>
          <p:nvPr/>
        </p:nvSpPr>
        <p:spPr>
          <a:xfrm>
            <a:off x="1655176" y="3831749"/>
            <a:ext cx="8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(x)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694C9-0BAB-B04F-9B26-7EE65EA8ACAB}"/>
              </a:ext>
            </a:extLst>
          </p:cNvPr>
          <p:cNvSpPr txBox="1"/>
          <p:nvPr/>
        </p:nvSpPr>
        <p:spPr>
          <a:xfrm>
            <a:off x="5412959" y="4023924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E37FC-00EF-444C-95A3-9FF9106B8510}"/>
              </a:ext>
            </a:extLst>
          </p:cNvPr>
          <p:cNvSpPr txBox="1"/>
          <p:nvPr/>
        </p:nvSpPr>
        <p:spPr>
          <a:xfrm>
            <a:off x="8490717" y="4016413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A8A8E-14A3-974A-B1C3-8D850CDDDDE3}"/>
              </a:ext>
            </a:extLst>
          </p:cNvPr>
          <p:cNvSpPr txBox="1"/>
          <p:nvPr/>
        </p:nvSpPr>
        <p:spPr>
          <a:xfrm>
            <a:off x="1765136" y="1804251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5A16-84DC-A04A-992B-F140FA839E2B}"/>
              </a:ext>
            </a:extLst>
          </p:cNvPr>
          <p:cNvSpPr txBox="1"/>
          <p:nvPr/>
        </p:nvSpPr>
        <p:spPr>
          <a:xfrm>
            <a:off x="5412958" y="1645832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F823D-F696-3041-846B-87F8031D2429}"/>
              </a:ext>
            </a:extLst>
          </p:cNvPr>
          <p:cNvSpPr txBox="1"/>
          <p:nvPr/>
        </p:nvSpPr>
        <p:spPr>
          <a:xfrm>
            <a:off x="8542117" y="1702535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7CEC36-2666-0D45-804C-14F452BA6EDF}"/>
              </a:ext>
            </a:extLst>
          </p:cNvPr>
          <p:cNvCxnSpPr/>
          <p:nvPr/>
        </p:nvCxnSpPr>
        <p:spPr>
          <a:xfrm>
            <a:off x="8449519" y="2071868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66C33-A68A-2540-890C-2CA8479CF011}"/>
              </a:ext>
            </a:extLst>
          </p:cNvPr>
          <p:cNvCxnSpPr/>
          <p:nvPr/>
        </p:nvCxnSpPr>
        <p:spPr>
          <a:xfrm>
            <a:off x="8405149" y="4016415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420104-0C47-D245-ACA7-E0CF9703F3C6}"/>
              </a:ext>
            </a:extLst>
          </p:cNvPr>
          <p:cNvCxnSpPr/>
          <p:nvPr/>
        </p:nvCxnSpPr>
        <p:spPr>
          <a:xfrm>
            <a:off x="8360779" y="5960962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7A7385-8DDD-6C40-8FAB-D45D30A68DE6}"/>
              </a:ext>
            </a:extLst>
          </p:cNvPr>
          <p:cNvCxnSpPr>
            <a:cxnSpLocks/>
          </p:cNvCxnSpPr>
          <p:nvPr/>
        </p:nvCxnSpPr>
        <p:spPr>
          <a:xfrm rot="16200000">
            <a:off x="4919241" y="1608879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D3EF28-DF3C-4B47-943C-1F16C66B5C5F}"/>
              </a:ext>
            </a:extLst>
          </p:cNvPr>
          <p:cNvCxnSpPr>
            <a:cxnSpLocks/>
          </p:cNvCxnSpPr>
          <p:nvPr/>
        </p:nvCxnSpPr>
        <p:spPr>
          <a:xfrm rot="16200000">
            <a:off x="1851949" y="1608882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A960C4-A437-7B48-9CB2-F9CD87C745F0}"/>
              </a:ext>
            </a:extLst>
          </p:cNvPr>
          <p:cNvCxnSpPr>
            <a:cxnSpLocks/>
          </p:cNvCxnSpPr>
          <p:nvPr/>
        </p:nvCxnSpPr>
        <p:spPr>
          <a:xfrm rot="16200000">
            <a:off x="7986532" y="1608880"/>
            <a:ext cx="925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F239E8C-13FA-1C4B-A2B0-796FBE78C828}"/>
              </a:ext>
            </a:extLst>
          </p:cNvPr>
          <p:cNvSpPr/>
          <p:nvPr/>
        </p:nvSpPr>
        <p:spPr>
          <a:xfrm>
            <a:off x="2852332" y="2456220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3B225F-32CB-7F4A-BA30-2BBE9AD7FF5A}"/>
              </a:ext>
            </a:extLst>
          </p:cNvPr>
          <p:cNvSpPr/>
          <p:nvPr/>
        </p:nvSpPr>
        <p:spPr>
          <a:xfrm>
            <a:off x="4516605" y="2456220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632C2D-598B-8C48-96CE-35E3C1F9484D}"/>
              </a:ext>
            </a:extLst>
          </p:cNvPr>
          <p:cNvSpPr/>
          <p:nvPr/>
        </p:nvSpPr>
        <p:spPr>
          <a:xfrm>
            <a:off x="4544993" y="3386604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C89DDA-09A8-BD4D-B82B-615EB8227259}"/>
              </a:ext>
            </a:extLst>
          </p:cNvPr>
          <p:cNvSpPr/>
          <p:nvPr/>
        </p:nvSpPr>
        <p:spPr>
          <a:xfrm>
            <a:off x="2852331" y="3428492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30B709-432D-794C-BDF6-D2D16D231F05}"/>
              </a:ext>
            </a:extLst>
          </p:cNvPr>
          <p:cNvSpPr/>
          <p:nvPr/>
        </p:nvSpPr>
        <p:spPr>
          <a:xfrm>
            <a:off x="5987832" y="2456220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704D26-CA30-1241-9622-F467D9B7E1B6}"/>
              </a:ext>
            </a:extLst>
          </p:cNvPr>
          <p:cNvSpPr/>
          <p:nvPr/>
        </p:nvSpPr>
        <p:spPr>
          <a:xfrm>
            <a:off x="7652105" y="2456220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B66F5D-908E-444C-8640-25199E8CD4BA}"/>
              </a:ext>
            </a:extLst>
          </p:cNvPr>
          <p:cNvSpPr/>
          <p:nvPr/>
        </p:nvSpPr>
        <p:spPr>
          <a:xfrm>
            <a:off x="7680493" y="3386604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21436-F3C7-4346-BC20-15F79FE4A68B}"/>
              </a:ext>
            </a:extLst>
          </p:cNvPr>
          <p:cNvSpPr/>
          <p:nvPr/>
        </p:nvSpPr>
        <p:spPr>
          <a:xfrm>
            <a:off x="5987831" y="3428492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BB3101-E8C0-2545-8526-269AF0FC82FD}"/>
              </a:ext>
            </a:extLst>
          </p:cNvPr>
          <p:cNvSpPr/>
          <p:nvPr/>
        </p:nvSpPr>
        <p:spPr>
          <a:xfrm>
            <a:off x="2852331" y="4421645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3886AC-0B6D-2944-A414-1457AFEB8ABF}"/>
              </a:ext>
            </a:extLst>
          </p:cNvPr>
          <p:cNvSpPr/>
          <p:nvPr/>
        </p:nvSpPr>
        <p:spPr>
          <a:xfrm>
            <a:off x="4516604" y="4421645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F2CEBF-2D4C-7243-A666-0034C91636CE}"/>
              </a:ext>
            </a:extLst>
          </p:cNvPr>
          <p:cNvSpPr/>
          <p:nvPr/>
        </p:nvSpPr>
        <p:spPr>
          <a:xfrm>
            <a:off x="4544992" y="5352029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E53CC1-2DDB-4B47-8E09-96D956EF6EF8}"/>
              </a:ext>
            </a:extLst>
          </p:cNvPr>
          <p:cNvSpPr/>
          <p:nvPr/>
        </p:nvSpPr>
        <p:spPr>
          <a:xfrm>
            <a:off x="2852330" y="5393917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91475-3625-F54F-A8E6-6E58090B9E06}"/>
              </a:ext>
            </a:extLst>
          </p:cNvPr>
          <p:cNvSpPr/>
          <p:nvPr/>
        </p:nvSpPr>
        <p:spPr>
          <a:xfrm>
            <a:off x="5986596" y="4400764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BDA037-C6BC-AB48-A032-EFB4E9B4D6D6}"/>
              </a:ext>
            </a:extLst>
          </p:cNvPr>
          <p:cNvSpPr/>
          <p:nvPr/>
        </p:nvSpPr>
        <p:spPr>
          <a:xfrm>
            <a:off x="7650869" y="4400764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858B05-F81A-BE4F-A3C6-E3690FB2A374}"/>
              </a:ext>
            </a:extLst>
          </p:cNvPr>
          <p:cNvSpPr/>
          <p:nvPr/>
        </p:nvSpPr>
        <p:spPr>
          <a:xfrm>
            <a:off x="7679257" y="5331148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E535B7-A1BF-D34D-AC60-E9AF19FAB9C9}"/>
              </a:ext>
            </a:extLst>
          </p:cNvPr>
          <p:cNvSpPr/>
          <p:nvPr/>
        </p:nvSpPr>
        <p:spPr>
          <a:xfrm>
            <a:off x="5986595" y="5373036"/>
            <a:ext cx="261257" cy="3087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FC0DFA-F815-7643-9E07-ACBFC22B3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21784"/>
              </p:ext>
            </p:extLst>
          </p:nvPr>
        </p:nvGraphicFramePr>
        <p:xfrm>
          <a:off x="434693" y="233531"/>
          <a:ext cx="10214016" cy="608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336">
                  <a:extLst>
                    <a:ext uri="{9D8B030D-6E8A-4147-A177-3AD203B41FA5}">
                      <a16:colId xmlns:a16="http://schemas.microsoft.com/office/drawing/2014/main" val="1482662530"/>
                    </a:ext>
                  </a:extLst>
                </a:gridCol>
                <a:gridCol w="1702336">
                  <a:extLst>
                    <a:ext uri="{9D8B030D-6E8A-4147-A177-3AD203B41FA5}">
                      <a16:colId xmlns:a16="http://schemas.microsoft.com/office/drawing/2014/main" val="1582601276"/>
                    </a:ext>
                  </a:extLst>
                </a:gridCol>
                <a:gridCol w="1702336">
                  <a:extLst>
                    <a:ext uri="{9D8B030D-6E8A-4147-A177-3AD203B41FA5}">
                      <a16:colId xmlns:a16="http://schemas.microsoft.com/office/drawing/2014/main" val="1544292390"/>
                    </a:ext>
                  </a:extLst>
                </a:gridCol>
                <a:gridCol w="1702336">
                  <a:extLst>
                    <a:ext uri="{9D8B030D-6E8A-4147-A177-3AD203B41FA5}">
                      <a16:colId xmlns:a16="http://schemas.microsoft.com/office/drawing/2014/main" val="1417731569"/>
                    </a:ext>
                  </a:extLst>
                </a:gridCol>
                <a:gridCol w="1702336">
                  <a:extLst>
                    <a:ext uri="{9D8B030D-6E8A-4147-A177-3AD203B41FA5}">
                      <a16:colId xmlns:a16="http://schemas.microsoft.com/office/drawing/2014/main" val="2531823355"/>
                    </a:ext>
                  </a:extLst>
                </a:gridCol>
                <a:gridCol w="1702336">
                  <a:extLst>
                    <a:ext uri="{9D8B030D-6E8A-4147-A177-3AD203B41FA5}">
                      <a16:colId xmlns:a16="http://schemas.microsoft.com/office/drawing/2014/main" val="1170157280"/>
                    </a:ext>
                  </a:extLst>
                </a:gridCol>
              </a:tblGrid>
              <a:tr h="713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</a:t>
                      </a:r>
                      <a:r>
                        <a:rPr lang="en-US" dirty="0" err="1"/>
                        <a:t>pt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84318"/>
                  </a:ext>
                </a:extLst>
              </a:tr>
              <a:tr h="413299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3615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6069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1122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33400"/>
                  </a:ext>
                </a:extLst>
              </a:tr>
              <a:tr h="413299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63868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77971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8915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59604"/>
                  </a:ext>
                </a:extLst>
              </a:tr>
              <a:tr h="413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90389"/>
                  </a:ext>
                </a:extLst>
              </a:tr>
              <a:tr h="413299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65871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45518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57062"/>
                  </a:ext>
                </a:extLst>
              </a:tr>
              <a:tr h="413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4C957C-AA87-CF4F-A246-222411EFA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48794"/>
              </p:ext>
            </p:extLst>
          </p:nvPr>
        </p:nvGraphicFramePr>
        <p:xfrm>
          <a:off x="827314" y="719666"/>
          <a:ext cx="9332688" cy="461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48">
                  <a:extLst>
                    <a:ext uri="{9D8B030D-6E8A-4147-A177-3AD203B41FA5}">
                      <a16:colId xmlns:a16="http://schemas.microsoft.com/office/drawing/2014/main" val="3743297646"/>
                    </a:ext>
                  </a:extLst>
                </a:gridCol>
                <a:gridCol w="1555448">
                  <a:extLst>
                    <a:ext uri="{9D8B030D-6E8A-4147-A177-3AD203B41FA5}">
                      <a16:colId xmlns:a16="http://schemas.microsoft.com/office/drawing/2014/main" val="3754946007"/>
                    </a:ext>
                  </a:extLst>
                </a:gridCol>
                <a:gridCol w="1555448">
                  <a:extLst>
                    <a:ext uri="{9D8B030D-6E8A-4147-A177-3AD203B41FA5}">
                      <a16:colId xmlns:a16="http://schemas.microsoft.com/office/drawing/2014/main" val="1423929147"/>
                    </a:ext>
                  </a:extLst>
                </a:gridCol>
                <a:gridCol w="1555448">
                  <a:extLst>
                    <a:ext uri="{9D8B030D-6E8A-4147-A177-3AD203B41FA5}">
                      <a16:colId xmlns:a16="http://schemas.microsoft.com/office/drawing/2014/main" val="2199363417"/>
                    </a:ext>
                  </a:extLst>
                </a:gridCol>
                <a:gridCol w="1555448">
                  <a:extLst>
                    <a:ext uri="{9D8B030D-6E8A-4147-A177-3AD203B41FA5}">
                      <a16:colId xmlns:a16="http://schemas.microsoft.com/office/drawing/2014/main" val="1283045523"/>
                    </a:ext>
                  </a:extLst>
                </a:gridCol>
                <a:gridCol w="1555448">
                  <a:extLst>
                    <a:ext uri="{9D8B030D-6E8A-4147-A177-3AD203B41FA5}">
                      <a16:colId xmlns:a16="http://schemas.microsoft.com/office/drawing/2014/main" val="2227239307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x-</a:t>
                      </a:r>
                      <a:r>
                        <a:rPr lang="en-US" dirty="0" err="1"/>
                        <a:t>coor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y-</a:t>
                      </a:r>
                      <a:r>
                        <a:rPr lang="en-US" dirty="0" err="1"/>
                        <a:t>coor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Delta-w-1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Delta-w-2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39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1516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7048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3784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44368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47817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6944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9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1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bangalore Harish</dc:creator>
  <cp:lastModifiedBy>Ajay bangalore Harish</cp:lastModifiedBy>
  <cp:revision>3</cp:revision>
  <dcterms:created xsi:type="dcterms:W3CDTF">2023-04-10T17:59:22Z</dcterms:created>
  <dcterms:modified xsi:type="dcterms:W3CDTF">2023-04-10T18:27:17Z</dcterms:modified>
</cp:coreProperties>
</file>