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8C8CC-FDE2-4C05-846F-8AA517F590E9}" v="8" dt="2024-04-08T13:31:25.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me x" userId="e17db1ce8bd0f2ab" providerId="LiveId" clId="{0808C8CC-FDE2-4C05-846F-8AA517F590E9}"/>
    <pc:docChg chg="modSld">
      <pc:chgData name="jerome x" userId="e17db1ce8bd0f2ab" providerId="LiveId" clId="{0808C8CC-FDE2-4C05-846F-8AA517F590E9}" dt="2024-04-08T13:31:25.742" v="92" actId="14826"/>
      <pc:docMkLst>
        <pc:docMk/>
      </pc:docMkLst>
      <pc:sldChg chg="modSp mod">
        <pc:chgData name="jerome x" userId="e17db1ce8bd0f2ab" providerId="LiveId" clId="{0808C8CC-FDE2-4C05-846F-8AA517F590E9}" dt="2024-04-08T13:30:56.607" v="90" actId="20577"/>
        <pc:sldMkLst>
          <pc:docMk/>
          <pc:sldMk cId="953325580" sldId="256"/>
        </pc:sldMkLst>
        <pc:spChg chg="mod">
          <ac:chgData name="jerome x" userId="e17db1ce8bd0f2ab" providerId="LiveId" clId="{0808C8CC-FDE2-4C05-846F-8AA517F590E9}" dt="2024-04-08T12:29:22.832" v="24" actId="20577"/>
          <ac:spMkLst>
            <pc:docMk/>
            <pc:sldMk cId="953325580" sldId="256"/>
            <ac:spMk id="2" creationId="{A8A11E26-4C38-41A6-9857-11032CEECD80}"/>
          </ac:spMkLst>
        </pc:spChg>
        <pc:spChg chg="mod">
          <ac:chgData name="jerome x" userId="e17db1ce8bd0f2ab" providerId="LiveId" clId="{0808C8CC-FDE2-4C05-846F-8AA517F590E9}" dt="2024-04-08T13:30:56.607" v="90" actId="20577"/>
          <ac:spMkLst>
            <pc:docMk/>
            <pc:sldMk cId="953325580" sldId="256"/>
            <ac:spMk id="4" creationId="{00000000-0000-0000-0000-000000000000}"/>
          </ac:spMkLst>
        </pc:spChg>
      </pc:sldChg>
      <pc:sldChg chg="modSp">
        <pc:chgData name="jerome x" userId="e17db1ce8bd0f2ab" providerId="LiveId" clId="{0808C8CC-FDE2-4C05-846F-8AA517F590E9}" dt="2024-04-08T13:31:25.742" v="92" actId="14826"/>
        <pc:sldMkLst>
          <pc:docMk/>
          <pc:sldMk cId="1483293388" sldId="267"/>
        </pc:sldMkLst>
        <pc:picChg chg="mod">
          <ac:chgData name="jerome x" userId="e17db1ce8bd0f2ab" providerId="LiveId" clId="{0808C8CC-FDE2-4C05-846F-8AA517F590E9}" dt="2024-04-08T13:31:25.742" v="92" actId="14826"/>
          <ac:picMkLst>
            <pc:docMk/>
            <pc:sldMk cId="1483293388" sldId="267"/>
            <ac:picMk id="4" creationId="{FB78966D-FADD-078C-4F00-A03BE485AC38}"/>
          </ac:picMkLst>
        </pc:picChg>
      </pc:sldChg>
      <pc:sldChg chg="modSp">
        <pc:chgData name="jerome x" userId="e17db1ce8bd0f2ab" providerId="LiveId" clId="{0808C8CC-FDE2-4C05-846F-8AA517F590E9}" dt="2024-04-08T13:31:15.237" v="91" actId="14826"/>
        <pc:sldMkLst>
          <pc:docMk/>
          <pc:sldMk cId="2510353231" sldId="2146847056"/>
        </pc:sldMkLst>
        <pc:picChg chg="mod">
          <ac:chgData name="jerome x" userId="e17db1ce8bd0f2ab" providerId="LiveId" clId="{0808C8CC-FDE2-4C05-846F-8AA517F590E9}" dt="2024-04-08T13:31:15.237" v="91" actId="14826"/>
          <ac:picMkLst>
            <pc:docMk/>
            <pc:sldMk cId="2510353231" sldId="2146847056"/>
            <ac:picMk id="4" creationId="{C1875DB3-70B3-C382-C37A-21639D465B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AJAY S</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4542860" y="2549376"/>
            <a:ext cx="4079297" cy="1794412"/>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KEYLOGGERS</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27</cp:revision>
  <dcterms:created xsi:type="dcterms:W3CDTF">2021-05-26T16:50:10Z</dcterms:created>
  <dcterms:modified xsi:type="dcterms:W3CDTF">2024-04-08T13:31:26Z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