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30"/>
    <p:sldId id="257" r:id="rId31"/>
    <p:sldId id="25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26" Type="http://schemas.openxmlformats.org/officeDocument/2006/relationships/presProps" Target="presProps.xml"/>
<Relationship Id="rId3" Type="http://schemas.openxmlformats.org/officeDocument/2006/relationships/slideMaster" Target="slideMasters/slideMaster3.xml"/>
<Relationship Id="rId25" Type="http://schemas.openxmlformats.org/officeDocument/2006/relationships/notesMaster" Target="notesMasters/notesMaster1.xml"/>
<Relationship Id="rId2" Type="http://schemas.openxmlformats.org/officeDocument/2006/relationships/slideMaster" Target="slideMasters/slideMaster2.xml"/>
<Relationship Id="rId29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8" Type="http://schemas.openxmlformats.org/officeDocument/2006/relationships/theme" Target="theme/theme1.xml"/>
<Relationship Id="rId4" Type="http://schemas.openxmlformats.org/officeDocument/2006/relationships/slideMaster" Target="slideMasters/slideMaster4.xml"/>
<Relationship Id="rId27" Type="http://schemas.openxmlformats.org/officeDocument/2006/relationships/viewProps" Target="viewProps.xml"/>
<Relationship Id="rId30" Type="http://schemas.openxmlformats.org/officeDocument/2006/relationships/slide" Target="slides/slide1.xml"/>
<Relationship Id="rId31" Type="http://schemas.openxmlformats.org/officeDocument/2006/relationships/slide" Target="slides/slide2.xml"/>
<Relationship Id="rId32" Type="http://schemas.openxmlformats.org/officeDocument/2006/relationships/slide" Target="slides/slide3.xml"/>
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tint val="65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65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4385544"/>
        <c:axId val="244385936"/>
      </c:barChart>
      <c:catAx>
        <c:axId val="244385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936"/>
        <c:crosses val="autoZero"/>
        <c:auto val="1"/>
        <c:lblAlgn val="ctr"/>
        <c:lblOffset val="100"/>
        <c:noMultiLvlLbl val="0"/>
      </c:catAx>
      <c:valAx>
        <c:axId val="2443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5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8557520"/>
        <c:axId val="248557128"/>
      </c:lineChart>
      <c:valAx>
        <c:axId val="24855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520"/>
        <c:crosses val="autoZero"/>
        <c:crossBetween val="between"/>
      </c:valAx>
      <c:catAx>
        <c:axId val="24855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571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B617CC86-A9B2-45C7-80F0-437B13FFBD41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en-US"/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en-US"/>
        </a:p>
      </dgm:t>
    </dgm:pt>
    <dgm:pt modelId="{C80B5D68-33D0-44B8-A326-6783BCBDE61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en-US"/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en-US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  <dgm:t>
        <a:bodyPr/>
        <a:lstStyle/>
        <a:p>
          <a:endParaRPr lang="en-US"/>
        </a:p>
      </dgm:t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302E9D-FAE8-47DC-94C6-3C32948DDC5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en-US"/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en-US"/>
        </a:p>
      </dgm:t>
    </dgm:pt>
    <dgm:pt modelId="{9BA935A3-04A9-4B23-BB8D-879DFDC6A734}">
      <dgm:prSet phldrT="[Text]"/>
      <dgm:spPr/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en-US"/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en-US"/>
        </a:p>
      </dgm:t>
    </dgm:pt>
    <dgm:pt modelId="{DD4278EE-4C1E-4352-A323-AF21603BE3A9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en-US"/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en-US"/>
        </a:p>
      </dgm:t>
    </dgm:pt>
    <dgm:pt modelId="{672E524D-AE9F-4BC2-85C2-0551A46A236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en-US"/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en-US"/>
        </a:p>
      </dgm:t>
    </dgm:pt>
    <dgm:pt modelId="{B6750297-69D2-436A-989E-0AA81A9DF788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en-US"/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en-US"/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F258FD-D1EC-4D06-9C56-BCC70A6BDDCB}" type="pres">
      <dgm:prSet presAssocID="{3E302E9D-FAE8-47DC-94C6-3C32948DDC58}" presName="centerShape" presStyleLbl="node0" presStyleIdx="0" presStyleCnt="1"/>
      <dgm:spPr/>
      <dgm:t>
        <a:bodyPr/>
        <a:lstStyle/>
        <a:p>
          <a:endParaRPr lang="en-US"/>
        </a:p>
      </dgm:t>
    </dgm:pt>
    <dgm:pt modelId="{A3C38A0F-52EA-493F-8BD7-EAEC1AE99CB6}" type="pres">
      <dgm:prSet presAssocID="{4A94DC72-3913-4A63-A376-2160E119969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F13507E5-6F28-4202-95F3-A3C56E25B301}" type="pres">
      <dgm:prSet presAssocID="{4A94DC72-3913-4A63-A376-2160E11996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2948A-20AD-4E18-B833-65A5C7A04432}" type="pres">
      <dgm:prSet presAssocID="{80D8E021-65F4-4C16-B563-A60F95C9C20A}" presName="parTrans" presStyleLbl="sibTrans2D1" presStyleIdx="1" presStyleCnt="4"/>
      <dgm:spPr/>
      <dgm:t>
        <a:bodyPr/>
        <a:lstStyle/>
        <a:p>
          <a:endParaRPr lang="en-US"/>
        </a:p>
      </dgm:t>
    </dgm:pt>
    <dgm:pt modelId="{03D79A97-AA58-4F67-8F80-27E5F9CBC896}" type="pres">
      <dgm:prSet presAssocID="{80D8E021-65F4-4C16-B563-A60F95C9C20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CD613-B859-42A2-B779-B689A9C2E97D}" type="pres">
      <dgm:prSet presAssocID="{06F92D0F-BA7C-4371-AC94-AAE3D8A83FF2}" presName="parTrans" presStyleLbl="sibTrans2D1" presStyleIdx="2" presStyleCnt="4"/>
      <dgm:spPr/>
      <dgm:t>
        <a:bodyPr/>
        <a:lstStyle/>
        <a:p>
          <a:endParaRPr lang="en-US"/>
        </a:p>
      </dgm:t>
    </dgm:pt>
    <dgm:pt modelId="{E892800B-F5E1-4AF3-A0AF-EEF4DF30EC5E}" type="pres">
      <dgm:prSet presAssocID="{06F92D0F-BA7C-4371-AC94-AAE3D8A83FF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DFF25-F2E7-48EE-9D65-A9BA155A4ACB}" type="pres">
      <dgm:prSet presAssocID="{0F7F63C8-BB26-46C8-9F76-A91D5A713A59}" presName="parTrans" presStyleLbl="sibTrans2D1" presStyleIdx="3" presStyleCnt="4"/>
      <dgm:spPr/>
      <dgm:t>
        <a:bodyPr/>
        <a:lstStyle/>
        <a:p>
          <a:endParaRPr lang="en-US"/>
        </a:p>
      </dgm:t>
    </dgm:pt>
    <dgm:pt modelId="{8DBD129C-C7A8-4A4C-91AC-BED930E0B115}" type="pres">
      <dgm:prSet presAssocID="{0F7F63C8-BB26-46C8-9F76-A91D5A713A5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</a:t>
            </a:r>
            <a:r>
              <a:rPr lang="en-US" dirty="0" smtClean="0"/>
              <a:t>where you want to add the slide: Select an existing one in the Thumbnails pane, click the New Slide button, then choose a layout. </a:t>
            </a:r>
            <a:r>
              <a:rPr lang="en-US" dirty="0" smtClean="0"/>
              <a:t>The </a:t>
            </a:r>
            <a:r>
              <a:rPr lang="en-US" dirty="0" smtClean="0"/>
              <a:t>new slide gets the same theme as the </a:t>
            </a:r>
            <a:r>
              <a:rPr lang="en-US" dirty="0" smtClean="0"/>
              <a:t>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</a:t>
            </a:r>
            <a:r>
              <a:rPr lang="en-US" dirty="0" smtClean="0"/>
              <a:t>! Don’t annoy your fellow presenters by accidentally changing their themes. That can happen if you choose a </a:t>
            </a:r>
            <a:r>
              <a:rPr lang="en-US" dirty="0" smtClean="0"/>
              <a:t>different theme from </a:t>
            </a:r>
            <a:r>
              <a:rPr lang="en-US" dirty="0" smtClean="0"/>
              <a:t>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aa066f84e6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/>
              <a:t>Attrition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/>
              <a:t>Department Summary -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2286000"/>
          <a:ext cx="10058400" cy="4114800"/>
        </p:xfrm>
        <a:graphic>
          <a:graphicData uri="http://schemas.openxmlformats.org/drawingml/2006/table">
            <a:tbl>
              <a:tblPr/>
              <a:tblGrid>
                <a:gridCol w="1402657"/>
                <a:gridCol w="718345"/>
                <a:gridCol w="760637"/>
                <a:gridCol w="417663"/>
                <a:gridCol w="713639"/>
                <a:gridCol w="1459888"/>
                <a:gridCol w="1262616"/>
              </a:tblGrid>
              <a:tr h="2937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Educationfield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Attrition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Above Industry Avg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Cost Of Attrition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Human Resources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37.50%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$121,700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Technical Degree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27.14%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$770,767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Human Resources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26.67%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$162,267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Marketing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21.79%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$689,633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Technical Degree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20.45%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$365,100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Marketing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17.54%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$405,667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Medical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16.32%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$1,582,100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Life Sciences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15.38%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$1,298,133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Life Sciences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13.78%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$1,744,367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Medical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11.76%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$730,200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Other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11.11%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$202,833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943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Other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9.52%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$81,133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/>
              <a:t>Department Summary -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2286000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240</Words>
  <Application>Microsoft Office PowerPoint</Application>
  <PresentationFormat>Widescreen</PresentationFormat>
  <Paragraphs>129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Trebuchet MS</vt:lpstr>
      <vt:lpstr>Berlin</vt:lpstr>
      <vt:lpstr>1_Berlin</vt:lpstr>
      <vt:lpstr>2_Berlin</vt:lpstr>
      <vt:lpstr>3_Berlin</vt:lpstr>
      <vt:lpstr>Project name</vt:lpstr>
      <vt:lpstr>Agenda / Topics</vt:lpstr>
      <vt:lpstr>Project Description</vt:lpstr>
      <vt:lpstr>Procedure/Methodology</vt:lpstr>
      <vt:lpstr>Key findings/results</vt:lpstr>
      <vt:lpstr>First research area</vt:lpstr>
      <vt:lpstr>Supporting content</vt:lpstr>
      <vt:lpstr>Supporting content</vt:lpstr>
      <vt:lpstr>Data observations</vt:lpstr>
      <vt:lpstr>Second Research Area</vt:lpstr>
      <vt:lpstr>Supporting content</vt:lpstr>
      <vt:lpstr>Supporting content</vt:lpstr>
      <vt:lpstr>Supporting content</vt:lpstr>
      <vt:lpstr>Third research area</vt:lpstr>
      <vt:lpstr>Supporting content</vt:lpstr>
      <vt:lpstr>Data observations</vt:lpstr>
      <vt:lpstr>Data Observations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Project name</dc:title>
  <dc:creator/>
  <cp:lastModifiedBy>mdancho</cp:lastModifiedBy>
  <cp:revision>3</cp:revision>
  <dcterms:created xsi:type="dcterms:W3CDTF">2014-04-17T23:07:25Z</dcterms:created>
  <dcterms:modified xsi:type="dcterms:W3CDTF">2020-10-21T10:43:04Z</dcterms:modified>
</cp:coreProperties>
</file>