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13725005(filtered).abf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44672" y="0"/>
            <a:ext cx="10683456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2018-08-29T15:28:30</dcterms:created>
  <dcterms:modified xsi:type="dcterms:W3CDTF">2018-08-29T15:28:52</dcterms:modified>
</cp:coreProperties>
</file>