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   <Relationship Id="rId44" Target="slides/slide3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8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13802004(filtered).abf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2018-10-02T00:05:26</dcterms:created>
  <dcterms:modified xsi:type="dcterms:W3CDTF">2018-10-02T00:08:13</dcterms:modified>
</cp:coreProperties>
</file>