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   <Relationship Id="rId31" Target="slides/slide25.xml"
                 Type="http://schemas.openxmlformats.org/officeDocument/2006/relationships/slide"/>
   <Relationship Id="rId32" Target="slides/slide26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2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5-2.png"
                 Type="http://schemas.openxmlformats.org/officeDocument/2006/relationships/image"/>
</Relationships>
</file>

<file path=ppt/slides/_rels/slide2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6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26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2018-09-28T01:11:34</dcterms:created>
  <dcterms:modified xsi:type="dcterms:W3CDTF">2018-09-28T01:13:04</dcterms:modified>
</cp:coreProperties>
</file>