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14609000(shortened)(filtered).abf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2018-09-28T01:24:07</dcterms:created>
  <dcterms:modified xsi:type="dcterms:W3CDTF">2018-09-28T01:25:25</dcterms:modified>
</cp:coreProperties>
</file>