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   <Relationship Id="rId38" Target="slides/slide32.xml" Type="http://schemas.openxmlformats.org/officeDocument/2006/relationships/slide"/>
   <Relationship Id="rId39" Target="slides/slide33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2-2.png"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13725002(filtered).abf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33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2018-09-10T00:50:17</dcterms:created>
  <dcterms:modified xsi:type="dcterms:W3CDTF">2018-09-10T00:50:36</dcterms:modified>
</cp:coreProperties>
</file>