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   <Relationship Id="rId38" Target="slides/slide32.xml"
                 Type="http://schemas.openxmlformats.org/officeDocument/2006/relationships/slide"/>
   <Relationship Id="rId39" Target="slides/slide33.xml"
                 Type="http://schemas.openxmlformats.org/officeDocument/2006/relationships/slide"/>
   <Relationship Id="rId40" Target="slides/slide34.xml"
                 Type="http://schemas.openxmlformats.org/officeDocument/2006/relationships/slide"/>
   <Relationship Id="rId41" Target="slides/slide35.xml"
                 Type="http://schemas.openxmlformats.org/officeDocument/2006/relationships/slide"/>
   <Relationship Id="rId42" Target="slides/slide36.xml"
                 Type="http://schemas.openxmlformats.org/officeDocument/2006/relationships/slide"/>
   <Relationship Id="rId43" Target="slides/slide37.xml"
                 Type="http://schemas.openxmlformats.org/officeDocument/2006/relationships/slide"/>
   <Relationship Id="rId44" Target="slides/slide38.xml"
                 Type="http://schemas.openxmlformats.org/officeDocument/2006/relationships/slide"/>
   <Relationship Id="rId45" Target="slides/slide39.xml"
                 Type="http://schemas.openxmlformats.org/officeDocument/2006/relationships/slide"/>
   <Relationship Id="rId46" Target="slides/slide40.xml"
                 Type="http://schemas.openxmlformats.org/officeDocument/2006/relationships/slide"/>
   <Relationship Id="rId47" Target="slides/slide41.xml"
                 Type="http://schemas.openxmlformats.org/officeDocument/2006/relationships/slide"/>
   <Relationship Id="rId48" Target="slides/slide42.xml"
                 Type="http://schemas.openxmlformats.org/officeDocument/2006/relationships/slide"/>
   <Relationship Id="rId49" Target="slides/slide43.xml"
                 Type="http://schemas.openxmlformats.org/officeDocument/2006/relationships/slide"/>
   <Relationship Id="rId50" Target="slides/slide44.xml"
                 Type="http://schemas.openxmlformats.org/officeDocument/2006/relationships/slide"/>
   <Relationship Id="rId51" Target="slides/slide45.xml"
                 Type="http://schemas.openxmlformats.org/officeDocument/2006/relationships/slide"/>
   <Relationship Id="rId52" Target="slides/slide46.xml"
                 Type="http://schemas.openxmlformats.org/officeDocument/2006/relationships/slide"/>
   <Relationship Id="rId53" Target="slides/slide47.xml"
                 Type="http://schemas.openxmlformats.org/officeDocument/2006/relationships/slide"/>
   <Relationship Id="rId54" Target="slides/slide48.xml"
                 Type="http://schemas.openxmlformats.org/officeDocument/2006/relationships/slide"/>
   <Relationship Id="rId55" Target="slides/slide49.xml"
                 Type="http://schemas.openxmlformats.org/officeDocument/2006/relationships/slide"/>
   <Relationship Id="rId56" Target="slides/slide50.xml"
                 Type="http://schemas.openxmlformats.org/officeDocument/2006/relationships/slide"/>
   <Relationship Id="rId57" Target="slides/slide51.xml"
                 Type="http://schemas.openxmlformats.org/officeDocument/2006/relationships/slide"/>
   <Relationship Id="rId58" Target="slides/slide52.xml"
                 Type="http://schemas.openxmlformats.org/officeDocument/2006/relationships/slide"/>
   <Relationship Id="rId59" Target="slides/slide53.xml"
                 Type="http://schemas.openxmlformats.org/officeDocument/2006/relationships/slide"/>
   <Relationship Id="rId60" Target="slides/slide54.xml"
                 Type="http://schemas.openxmlformats.org/officeDocument/2006/relationships/slide"/>
   <Relationship Id="rId61" Target="slides/slide55.xml"
                 Type="http://schemas.openxmlformats.org/officeDocument/2006/relationships/slide"/>
   <Relationship Id="rId62" Target="slides/slide56.xml"
                 Type="http://schemas.openxmlformats.org/officeDocument/2006/relationships/slide"/>
   <Relationship Id="rId63" Target="slides/slide57.xml"
                 Type="http://schemas.openxmlformats.org/officeDocument/2006/relationships/slide"/>
   <Relationship Id="rId64" Target="slides/slide58.xml"
                 Type="http://schemas.openxmlformats.org/officeDocument/2006/relationships/slide"/>
   <Relationship Id="rId65" Target="slides/slide59.xml"
                 Type="http://schemas.openxmlformats.org/officeDocument/2006/relationships/slide"/>
   <Relationship Id="rId66" Target="slides/slide60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2-2.png"
                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3-2.png"
                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4-2.png"
                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5-2.png"
                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6-2.png"
                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7-2.png"
                 Type="http://schemas.openxmlformats.org/officeDocument/2006/relationships/image"/>
</Relationships>
</file>

<file path=ppt/slides/_rels/slide3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8-2.png"
                 Type="http://schemas.openxmlformats.org/officeDocument/2006/relationships/image"/>
</Relationships>
</file>

<file path=ppt/slides/_rels/slide3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9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4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0-2.png"
                 Type="http://schemas.openxmlformats.org/officeDocument/2006/relationships/image"/>
</Relationships>
</file>

<file path=ppt/slides/_rels/slide4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1-2.png"
                 Type="http://schemas.openxmlformats.org/officeDocument/2006/relationships/image"/>
</Relationships>
</file>

<file path=ppt/slides/_rels/slide4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2-2.png"
                 Type="http://schemas.openxmlformats.org/officeDocument/2006/relationships/image"/>
</Relationships>
</file>

<file path=ppt/slides/_rels/slide4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3-2.png"
                 Type="http://schemas.openxmlformats.org/officeDocument/2006/relationships/image"/>
</Relationships>
</file>

<file path=ppt/slides/_rels/slide4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4-2.png"
                 Type="http://schemas.openxmlformats.org/officeDocument/2006/relationships/image"/>
</Relationships>
</file>

<file path=ppt/slides/_rels/slide4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5-2.png"
                 Type="http://schemas.openxmlformats.org/officeDocument/2006/relationships/image"/>
</Relationships>
</file>

<file path=ppt/slides/_rels/slide4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6-2.png"
                 Type="http://schemas.openxmlformats.org/officeDocument/2006/relationships/image"/>
</Relationships>
</file>

<file path=ppt/slides/_rels/slide4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7-2.png"
                 Type="http://schemas.openxmlformats.org/officeDocument/2006/relationships/image"/>
</Relationships>
</file>

<file path=ppt/slides/_rels/slide4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8-2.png"
                 Type="http://schemas.openxmlformats.org/officeDocument/2006/relationships/image"/>
</Relationships>
</file>

<file path=ppt/slides/_rels/slide4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9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5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0-2.png"
                 Type="http://schemas.openxmlformats.org/officeDocument/2006/relationships/image"/>
</Relationships>
</file>

<file path=ppt/slides/_rels/slide5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1-2.png"
                 Type="http://schemas.openxmlformats.org/officeDocument/2006/relationships/image"/>
</Relationships>
</file>

<file path=ppt/slides/_rels/slide5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2-2.png"
                 Type="http://schemas.openxmlformats.org/officeDocument/2006/relationships/image"/>
</Relationships>
</file>

<file path=ppt/slides/_rels/slide5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3-2.png"
                 Type="http://schemas.openxmlformats.org/officeDocument/2006/relationships/image"/>
</Relationships>
</file>

<file path=ppt/slides/_rels/slide5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4-2.png"
                 Type="http://schemas.openxmlformats.org/officeDocument/2006/relationships/image"/>
</Relationships>
</file>

<file path=ppt/slides/_rels/slide5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5-2.png"
                 Type="http://schemas.openxmlformats.org/officeDocument/2006/relationships/image"/>
</Relationships>
</file>

<file path=ppt/slides/_rels/slide5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6-2.png"
                 Type="http://schemas.openxmlformats.org/officeDocument/2006/relationships/image"/>
</Relationships>
</file>

<file path=ppt/slides/_rels/slide5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7-2.png"
                 Type="http://schemas.openxmlformats.org/officeDocument/2006/relationships/image"/>
</Relationships>
</file>

<file path=ppt/slides/_rels/slide5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8-2.png"
                 Type="http://schemas.openxmlformats.org/officeDocument/2006/relationships/image"/>
</Relationships>
</file>

<file path=ppt/slides/_rels/slide5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9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6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0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troubleshooting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60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2018-09-25T03:52:21</dcterms:created>
  <dcterms:modified xsi:type="dcterms:W3CDTF">2018-09-25T03:53:08</dcterms:modified>
</cp:coreProperties>
</file>