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tableStyles+xml" PartName="/ppt/tableStyle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</Types>
</file>

<file path=_rels/.rels><?xml version="1.0" encoding="UTF-8" standalone="yes"?>
<Relationships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/Relationships>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63" r:id="rId2"/>
  </p:sldMasterIdLst>
  <p:notesMasterIdLst>
    <p:notesMasterId r:id="rId3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10972800" cy="5486400" type="screen4x3"/>
  <p:notesSz cx="10972800" cy="5486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
<Relationships xmlns="http://schemas.openxmlformats.org/package/2006/relationships">
   <Relationship Id="rId1" Target="theme/theme1.xml" Type="http://schemas.openxmlformats.org/officeDocument/2006/relationships/theme"/>
   <Relationship Id="rId2" Target="slideMasters/slideMaster1.xml" Type="http://schemas.openxmlformats.org/officeDocument/2006/relationships/slideMaster"/>
   <Relationship Id="rId3" Target="notesMasters/notesMaster1.xml" Type="http://schemas.openxmlformats.org/officeDocument/2006/relationships/notesMaster"/>
   <Relationship Id="rId4" Target="viewProps.xml" Type="http://schemas.openxmlformats.org/officeDocument/2006/relationships/viewProps"/>
   <Relationship Id="rId5" Target="presProps.xml" Type="http://schemas.openxmlformats.org/officeDocument/2006/relationships/presProps"/>
   <Relationship Id="rId6" Target="tableStyles.xml" Type="http://schemas.openxmlformats.org/officeDocument/2006/relationships/tableStyles"/>
   <Relationship Id="rId7" Target="slides/slide1.xml" Type="http://schemas.openxmlformats.org/officeDocument/2006/relationships/slide"/>
   <Relationship Id="rId8" Target="slides/slide2.xml" Type="http://schemas.openxmlformats.org/officeDocument/2006/relationships/slide"/>
   <Relationship Id="rId9" Target="slides/slide3.xml" Type="http://schemas.openxmlformats.org/officeDocument/2006/relationships/slide"/>
   <Relationship Id="rId10" Target="slides/slide4.xml" Type="http://schemas.openxmlformats.org/officeDocument/2006/relationships/slide"/>
   <Relationship Id="rId11" Target="slides/slide5.xml" Type="http://schemas.openxmlformats.org/officeDocument/2006/relationships/slide"/>
   <Relationship Id="rId12" Target="slides/slide6.xml" Type="http://schemas.openxmlformats.org/officeDocument/2006/relationships/slide"/>
   <Relationship Id="rId13" Target="slides/slide7.xml" Type="http://schemas.openxmlformats.org/officeDocument/2006/relationships/slide"/>
   <Relationship Id="rId14" Target="slides/slide8.xml" Type="http://schemas.openxmlformats.org/officeDocument/2006/relationships/slide"/>
   <Relationship Id="rId15" Target="slides/slide9.xml" Type="http://schemas.openxmlformats.org/officeDocument/2006/relationships/slide"/>
   <Relationship Id="rId16" Target="slides/slide10.xml" Type="http://schemas.openxmlformats.org/officeDocument/2006/relationships/slide"/>
   <Relationship Id="rId17" Target="slides/slide11.xml" Type="http://schemas.openxmlformats.org/officeDocument/2006/relationships/slide"/>
   <Relationship Id="rId18" Target="slides/slide12.xml" Type="http://schemas.openxmlformats.org/officeDocument/2006/relationships/slide"/>
   <Relationship Id="rId19" Target="slides/slide13.xml" Type="http://schemas.openxmlformats.org/officeDocument/2006/relationships/slide"/>
   <Relationship Id="rId20" Target="slides/slide14.xml" Type="http://schemas.openxmlformats.org/officeDocument/2006/relationships/slide"/>
   <Relationship Id="rId21" Target="slides/slide15.xml" Type="http://schemas.openxmlformats.org/officeDocument/2006/relationships/slide"/>
   <Relationship Id="rId22" Target="slides/slide16.xml" Type="http://schemas.openxmlformats.org/officeDocument/2006/relationships/slide"/>
   <Relationship Id="rId23" Target="slides/slide17.xml" Type="http://schemas.openxmlformats.org/officeDocument/2006/relationships/slide"/>
   <Relationship Id="rId24" Target="slides/slide18.xml" Type="http://schemas.openxmlformats.org/officeDocument/2006/relationships/slide"/>
   <Relationship Id="rId25" Target="slides/slide19.xml" Type="http://schemas.openxmlformats.org/officeDocument/2006/relationships/slide"/>
   <Relationship Id="rId26" Target="slides/slide20.xml" Type="http://schemas.openxmlformats.org/officeDocument/2006/relationships/slide"/>
   <Relationship Id="rId27" Target="slides/slide21.xml" Type="http://schemas.openxmlformats.org/officeDocument/2006/relationships/slide"/>
   <Relationship Id="rId28" Target="slides/slide22.xml" Type="http://schemas.openxmlformats.org/officeDocument/2006/relationships/slide"/>
   <Relationship Id="rId29" Target="slides/slide23.xml" Type="http://schemas.openxmlformats.org/officeDocument/2006/relationships/slide"/>
   <Relationship Id="rId30" Target="slides/slide24.xml" Type="http://schemas.openxmlformats.org/officeDocument/2006/relationships/slide"/>
   <Relationship Id="rId31" Target="slides/slide25.xml" Type="http://schemas.openxmlformats.org/officeDocument/2006/relationships/slide"/>
   <Relationship Id="rId32" Target="slides/slide26.xml" Type="http://schemas.openxmlformats.org/officeDocument/2006/relationships/slide"/>
   <Relationship Id="rId33" Target="slides/slide27.xml" Type="http://schemas.openxmlformats.org/officeDocument/2006/relationships/slide"/>
   <Relationship Id="rId34" Target="slides/slide28.xml" Type="http://schemas.openxmlformats.org/officeDocument/2006/relationships/slide"/>
   <Relationship Id="rId35" Target="slides/slide29.xml" Type="http://schemas.openxmlformats.org/officeDocument/2006/relationships/slide"/>
   <Relationship Id="rId36" Target="slides/slide30.xml" Type="http://schemas.openxmlformats.org/officeDocument/2006/relationships/slide"/>
   <Relationship Id="rId37" Target="slides/slide31.xml" Type="http://schemas.openxmlformats.org/officeDocument/2006/relationships/slide"/>
</Relationships>
</file>

<file path=ppt/notesMasters/_rels/notes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</p:notesStyle>
</p:notesMaster>
</file>

<file path=ppt/slideLayouts/_rels/slideLayout1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/>
</p:sldLayout>
</file>

<file path=ppt/slideMasters/_rels/slideMaster1.xml.rels><?xml version="1.0" encoding="UTF-8" standalone="yes"?>
<Relationships xmlns="http://schemas.openxmlformats.org/package/2006/relationships">
<Relationship Id="rId2" Type="http://schemas.openxmlformats.org/officeDocument/2006/relationships/theme" Target="../theme/theme1.xml"/>
<Relationship Id="rId1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</p:sldMaster>
</file>

<file path=ppt/slides/_rels/slide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</Relationships>
</file>

<file path=ppt/slides/_rels/slide10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0-2.png" Type="http://schemas.openxmlformats.org/officeDocument/2006/relationships/image"/>
</Relationships>
</file>

<file path=ppt/slides/_rels/slide1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1-2.png" Type="http://schemas.openxmlformats.org/officeDocument/2006/relationships/image"/>
</Relationships>
</file>

<file path=ppt/slides/_rels/slide1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2-2.png" Type="http://schemas.openxmlformats.org/officeDocument/2006/relationships/image"/>
</Relationships>
</file>

<file path=ppt/slides/_rels/slide1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3-2.png" Type="http://schemas.openxmlformats.org/officeDocument/2006/relationships/image"/>
</Relationships>
</file>

<file path=ppt/slides/_rels/slide1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4-2.png" Type="http://schemas.openxmlformats.org/officeDocument/2006/relationships/image"/>
</Relationships>
</file>

<file path=ppt/slides/_rels/slide1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5-2.png" Type="http://schemas.openxmlformats.org/officeDocument/2006/relationships/image"/>
</Relationships>
</file>

<file path=ppt/slides/_rels/slide1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6-2.png" Type="http://schemas.openxmlformats.org/officeDocument/2006/relationships/image"/>
</Relationships>
</file>

<file path=ppt/slides/_rels/slide1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7-2.png" Type="http://schemas.openxmlformats.org/officeDocument/2006/relationships/image"/>
</Relationships>
</file>

<file path=ppt/slides/_rels/slide1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8-2.png" Type="http://schemas.openxmlformats.org/officeDocument/2006/relationships/image"/>
</Relationships>
</file>

<file path=ppt/slides/_rels/slide1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9-2.png" Type="http://schemas.openxmlformats.org/officeDocument/2006/relationships/image"/>
</Relationships>
</file>

<file path=ppt/slides/_rels/slide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</Relationships>
</file>

<file path=ppt/slides/_rels/slide20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0-2.png" Type="http://schemas.openxmlformats.org/officeDocument/2006/relationships/image"/>
</Relationships>
</file>

<file path=ppt/slides/_rels/slide2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1-2.png" Type="http://schemas.openxmlformats.org/officeDocument/2006/relationships/image"/>
</Relationships>
</file>

<file path=ppt/slides/_rels/slide2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2-2.png" Type="http://schemas.openxmlformats.org/officeDocument/2006/relationships/image"/>
</Relationships>
</file>

<file path=ppt/slides/_rels/slide2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3-2.png" Type="http://schemas.openxmlformats.org/officeDocument/2006/relationships/image"/>
</Relationships>
</file>

<file path=ppt/slides/_rels/slide2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4-2.png" Type="http://schemas.openxmlformats.org/officeDocument/2006/relationships/image"/>
</Relationships>
</file>

<file path=ppt/slides/_rels/slide2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5-2.png" Type="http://schemas.openxmlformats.org/officeDocument/2006/relationships/image"/>
</Relationships>
</file>

<file path=ppt/slides/_rels/slide2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6-2.png" Type="http://schemas.openxmlformats.org/officeDocument/2006/relationships/image"/>
</Relationships>
</file>

<file path=ppt/slides/_rels/slide2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7-2.png" Type="http://schemas.openxmlformats.org/officeDocument/2006/relationships/image"/>
</Relationships>
</file>

<file path=ppt/slides/_rels/slide2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8-2.png" Type="http://schemas.openxmlformats.org/officeDocument/2006/relationships/image"/>
</Relationships>
</file>

<file path=ppt/slides/_rels/slide2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9-2.png" Type="http://schemas.openxmlformats.org/officeDocument/2006/relationships/image"/>
</Relationships>
</file>

<file path=ppt/slides/_rels/slide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-2.png" Type="http://schemas.openxmlformats.org/officeDocument/2006/relationships/image"/>
</Relationships>
</file>

<file path=ppt/slides/_rels/slide30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0-2.png" Type="http://schemas.openxmlformats.org/officeDocument/2006/relationships/image"/>
</Relationships>
</file>

<file path=ppt/slides/_rels/slide3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1-2.png" Type="http://schemas.openxmlformats.org/officeDocument/2006/relationships/image"/>
</Relationships>
</file>

<file path=ppt/slides/_rels/slide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4-2.png" Type="http://schemas.openxmlformats.org/officeDocument/2006/relationships/image"/>
</Relationships>
</file>

<file path=ppt/slides/_rels/slide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5-2.png" Type="http://schemas.openxmlformats.org/officeDocument/2006/relationships/image"/>
</Relationships>
</file>

<file path=ppt/slides/_rels/slide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6-2.png" Type="http://schemas.openxmlformats.org/officeDocument/2006/relationships/image"/>
</Relationships>
</file>

<file path=ppt/slides/_rels/slide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7-2.png" Type="http://schemas.openxmlformats.org/officeDocument/2006/relationships/image"/>
</Relationships>
</file>

<file path=ppt/slides/_rels/slide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8-2.png" Type="http://schemas.openxmlformats.org/officeDocument/2006/relationships/image"/>
</Relationships>
</file>

<file path=ppt/slides/_rels/slide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9-2.png" Type="http://schemas.openxmlformats.org/officeDocument/2006/relationships/image"/>
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1828800" y="914400"/>
            <a:ext cx="73152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3600"/>
              <a:t>Troubleshooting: Epileptiform Events detected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2743200" y="2743200"/>
            <a:ext cx="54864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File: 13226009(filtered).abf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3657600" y="3657600"/>
            <a:ext cx="36576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By: Michael Chang and Christopher Lucasius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36576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2400"/>
              <a:t>Legend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914400"/>
            <a:ext cx="54864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Epileptiform spike is average + 6*SD of the baseline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0" y="18288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Artifacts are average + 100*SD</a:t>
            </a:r>
            <a:endParaRPr dirty="0" lang="en-US"/>
          </a:p>
        </p:txBody>
      </p:sp>
      <p:sp>
        <p:nvSpPr>
          <p:cNvPr id="5" name="TextBox"/>
          <p:cNvSpPr txBox="1"/>
          <p:nvPr/>
        </p:nvSpPr>
        <p:spPr>
          <a:xfrm rot="0">
            <a:off x="0" y="27432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onset is the first peak in power (minimum 1/3 of the max amplitude spike)</a:t>
            </a:r>
            <a:endParaRPr dirty="0" lang="en-US"/>
          </a:p>
        </p:txBody>
      </p:sp>
      <p:sp>
        <p:nvSpPr>
          <p:cNvPr id="6" name="TextBox"/>
          <p:cNvSpPr txBox="1"/>
          <p:nvPr/>
        </p:nvSpPr>
        <p:spPr>
          <a:xfrm rot="0">
            <a:off x="0" y="36576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offset is when power returns below baseline/2</a:t>
            </a:r>
            <a:endParaRPr dirty="0" lang="en-US"/>
          </a:p>
        </p:txBody>
      </p:sp>
      <p:sp>
        <p:nvSpPr>
          <p:cNvPr id="7" name="TextBox"/>
          <p:cNvSpPr txBox="1"/>
          <p:nvPr/>
        </p:nvSpPr>
        <p:spPr>
          <a:xfrm rot="0">
            <a:off x="0" y="45720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600"/>
              <a:t>Note: The event have only been shifted alone the y-axis to start at position 0</a:t>
            </a:r>
            <a:endParaRPr dirty="0" lang="en-US"/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(4:3)</PresentationFormat>
  <Paragraphs>0</Paragraphs>
  <Slides>31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Default Theme</vt:lpstr>
      <vt:lpstr/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Epileptiform Event Detector V4.0</dc:title>
  <dc:subject>Automatically generated PPTX file</dc:subject>
  <dc:creator>Michael Chang</dc:creator>
  <cp:keywords/>
  <dc:description>This file has been automatically generated by exportToPPTX</dc:description>
  <cp:lastModifiedBy>Michael Chang</cp:lastModifiedBy>
  <cp:revision>1</cp:revision>
  <dcterms:created xsi:type="dcterms:W3CDTF">2018-09-08T13:26:01</dcterms:created>
  <dcterms:modified xsi:type="dcterms:W3CDTF">2018-09-08T13:26:32</dcterms:modified>
</cp:coreProperties>
</file>