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   <Relationship Id="rId27" Target="slides/slide21.xml" Type="http://schemas.openxmlformats.org/officeDocument/2006/relationships/slide"/>
   <Relationship Id="rId28" Target="slides/slide22.xml" Type="http://schemas.openxmlformats.org/officeDocument/2006/relationships/slide"/>
   <Relationship Id="rId29" Target="slides/slide23.xml" Type="http://schemas.openxmlformats.org/officeDocument/2006/relationships/slide"/>
   <Relationship Id="rId30" Target="slides/slide24.xml" Type="http://schemas.openxmlformats.org/officeDocument/2006/relationships/slide"/>
   <Relationship Id="rId31" Target="slides/slide25.xml" Type="http://schemas.openxmlformats.org/officeDocument/2006/relationships/slide"/>
   <Relationship Id="rId32" Target="slides/slide26.xml" Type="http://schemas.openxmlformats.org/officeDocument/2006/relationships/slide"/>
   <Relationship Id="rId33" Target="slides/slide27.xml" Type="http://schemas.openxmlformats.org/officeDocument/2006/relationships/slide"/>
   <Relationship Id="rId34" Target="slides/slide28.xml" Type="http://schemas.openxmlformats.org/officeDocument/2006/relationships/slide"/>
   <Relationship Id="rId35" Target="slides/slide29.xml" Type="http://schemas.openxmlformats.org/officeDocument/2006/relationships/slide"/>
   <Relationship Id="rId36" Target="slides/slide30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1-2.png"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2-2.png"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3-2.png"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4-2.png"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5-2.png"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6-2.png"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7-2.png"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8-2.png"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9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0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2018-09-07T18:06:33</dcterms:created>
  <dcterms:modified xsi:type="dcterms:W3CDTF">2018-09-07T18:07:57</dcterms:modified>
</cp:coreProperties>
</file>