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0972800" cy="5486400" type="screen4x3"/>
  <p:notesSz cx="109728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 Type="http://schemas.openxmlformats.org/officeDocument/2006/relationships/theme"/>
   <Relationship Id="rId2" Target="slideMasters/slideMaster1.xml" Type="http://schemas.openxmlformats.org/officeDocument/2006/relationships/slideMaster"/>
   <Relationship Id="rId3" Target="notesMasters/notesMaster1.xml" Type="http://schemas.openxmlformats.org/officeDocument/2006/relationships/notesMaster"/>
   <Relationship Id="rId4" Target="viewProps.xml" Type="http://schemas.openxmlformats.org/officeDocument/2006/relationships/viewProps"/>
   <Relationship Id="rId5" Target="presProps.xml" Type="http://schemas.openxmlformats.org/officeDocument/2006/relationships/presProps"/>
   <Relationship Id="rId6" Target="tableStyles.xml" Type="http://schemas.openxmlformats.org/officeDocument/2006/relationships/tableStyles"/>
   <Relationship Id="rId7" Target="slides/slide1.xml" Type="http://schemas.openxmlformats.org/officeDocument/2006/relationships/slide"/>
   <Relationship Id="rId8" Target="slides/slide2.xml" Type="http://schemas.openxmlformats.org/officeDocument/2006/relationships/slide"/>
   <Relationship Id="rId9" Target="slides/slide3.xml" Type="http://schemas.openxmlformats.org/officeDocument/2006/relationships/slide"/>
   <Relationship Id="rId10" Target="slides/slide4.xml" Type="http://schemas.openxmlformats.org/officeDocument/2006/relationships/slide"/>
   <Relationship Id="rId11" Target="slides/slide5.xml" Type="http://schemas.openxmlformats.org/officeDocument/2006/relationships/slide"/>
   <Relationship Id="rId12" Target="slides/slide6.xml" Type="http://schemas.openxmlformats.org/officeDocument/2006/relationships/slide"/>
   <Relationship Id="rId13" Target="slides/slide7.xml" Type="http://schemas.openxmlformats.org/officeDocument/2006/relationships/slide"/>
   <Relationship Id="rId14" Target="slides/slide8.xml" Type="http://schemas.openxmlformats.org/officeDocument/2006/relationships/slide"/>
   <Relationship Id="rId15" Target="slides/slide9.xml" Type="http://schemas.openxmlformats.org/officeDocument/2006/relationships/slide"/>
   <Relationship Id="rId16" Target="slides/slide10.xml" Type="http://schemas.openxmlformats.org/officeDocument/2006/relationships/slide"/>
   <Relationship Id="rId17" Target="slides/slide11.xml" Type="http://schemas.openxmlformats.org/officeDocument/2006/relationships/slide"/>
   <Relationship Id="rId18" Target="slides/slide12.xml" Type="http://schemas.openxmlformats.org/officeDocument/2006/relationships/slide"/>
   <Relationship Id="rId19" Target="slides/slide13.xml" Type="http://schemas.openxmlformats.org/officeDocument/2006/relationships/slide"/>
   <Relationship Id="rId20" Target="slides/slide14.xml" Type="http://schemas.openxmlformats.org/officeDocument/2006/relationships/slide"/>
   <Relationship Id="rId21" Target="slides/slide15.xml" Type="http://schemas.openxmlformats.org/officeDocument/2006/relationships/slide"/>
   <Relationship Id="rId22" Target="slides/slide16.xml" Type="http://schemas.openxmlformats.org/officeDocument/2006/relationships/slide"/>
   <Relationship Id="rId23" Target="slides/slide17.xml" Type="http://schemas.openxmlformats.org/officeDocument/2006/relationships/slide"/>
   <Relationship Id="rId24" Target="slides/slide18.xml" Type="http://schemas.openxmlformats.org/officeDocument/2006/relationships/slide"/>
   <Relationship Id="rId25" Target="slides/slide19.xml" Type="http://schemas.openxmlformats.org/officeDocument/2006/relationships/slide"/>
   <Relationship Id="rId26" Target="slides/slide20.xml"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1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0-2.png" Type="http://schemas.openxmlformats.org/officeDocument/2006/relationships/image"/>
</Relationships>
</file>

<file path=ppt/slides/_rels/slide11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1-2.png" Type="http://schemas.openxmlformats.org/officeDocument/2006/relationships/image"/>
</Relationships>
</file>

<file path=ppt/slides/_rels/slide1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2-2.png" Type="http://schemas.openxmlformats.org/officeDocument/2006/relationships/image"/>
</Relationships>
</file>

<file path=ppt/slides/_rels/slide1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3-2.png" Type="http://schemas.openxmlformats.org/officeDocument/2006/relationships/image"/>
</Relationships>
</file>

<file path=ppt/slides/_rels/slide1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4-2.png" Type="http://schemas.openxmlformats.org/officeDocument/2006/relationships/image"/>
</Relationships>
</file>

<file path=ppt/slides/_rels/slide1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5-2.png" Type="http://schemas.openxmlformats.org/officeDocument/2006/relationships/image"/>
</Relationships>
</file>

<file path=ppt/slides/_rels/slide1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6-2.png" Type="http://schemas.openxmlformats.org/officeDocument/2006/relationships/image"/>
</Relationships>
</file>

<file path=ppt/slides/_rels/slide1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7-2.png" Type="http://schemas.openxmlformats.org/officeDocument/2006/relationships/image"/>
</Relationships>
</file>

<file path=ppt/slides/_rels/slide1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8-2.png" Type="http://schemas.openxmlformats.org/officeDocument/2006/relationships/image"/>
</Relationships>
</file>

<file path=ppt/slides/_rels/slide1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19-2.png" Type="http://schemas.openxmlformats.org/officeDocument/2006/relationships/image"/>
</Relationships>
</file>

<file path=ppt/slides/_rels/slide2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</Relationships>
</file>

<file path=ppt/slides/_rels/slide20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20-2.png" Type="http://schemas.openxmlformats.org/officeDocument/2006/relationships/image"/>
</Relationships>
</file>

<file path=ppt/slides/_rels/slide3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3-2.png" Type="http://schemas.openxmlformats.org/officeDocument/2006/relationships/image"/>
</Relationships>
</file>

<file path=ppt/slides/_rels/slide4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4-2.png" Type="http://schemas.openxmlformats.org/officeDocument/2006/relationships/image"/>
</Relationships>
</file>

<file path=ppt/slides/_rels/slide5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5-2.png" Type="http://schemas.openxmlformats.org/officeDocument/2006/relationships/image"/>
</Relationships>
</file>

<file path=ppt/slides/_rels/slide6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6-2.png" Type="http://schemas.openxmlformats.org/officeDocument/2006/relationships/image"/>
</Relationships>
</file>

<file path=ppt/slides/_rels/slide7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7-2.png" Type="http://schemas.openxmlformats.org/officeDocument/2006/relationships/image"/>
</Relationships>
</file>

<file path=ppt/slides/_rels/slide8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8-2.png" Type="http://schemas.openxmlformats.org/officeDocument/2006/relationships/image"/>
</Relationships>
</file>

<file path=ppt/slides/_rels/slide9.xml.rels><?xml version="1.0" encoding="utf-8"?>
<Relationships xmlns="http://schemas.openxmlformats.org/package/2006/relationships">
   <Relationship Id="rId1" Target="../slideLayouts/slideLayout1.xml" Type="http://schemas.openxmlformats.org/officeDocument/2006/relationships/slideLayout"/>
   <Relationship Id="rId2" Target="../media/image-9-2.png" Type="http://schemas.openxmlformats.org/officeDocument/2006/relationships/image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1828800" y="914400"/>
            <a:ext cx="73152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3600"/>
              <a:t>SLE Events detected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2743200" y="2743200"/>
            <a:ext cx="54864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File: 13227004(filtered).abf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3657600" y="3657600"/>
            <a:ext cx="3657600" cy="18288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ctr"/>
            <a:r>
              <a:rPr dirty="0" lang="en-US" smtClean="0" sz="2000"/>
              <a:t>By: Michael Chang and Christopher Lucasius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1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2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1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0" y="0"/>
            <a:ext cx="36576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2400"/>
              <a:t>Legend</a:t>
            </a:r>
            <a:endParaRPr dirty="0" lang="en-US"/>
          </a:p>
        </p:txBody>
      </p:sp>
      <p:sp>
        <p:nvSpPr>
          <p:cNvPr id="3" name="TextBox"/>
          <p:cNvSpPr txBox="1"/>
          <p:nvPr/>
        </p:nvSpPr>
        <p:spPr>
          <a:xfrm rot="0">
            <a:off x="0" y="914400"/>
            <a:ext cx="54864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Epileptiform spike is average + 6*SD of the baseline</a:t>
            </a:r>
            <a:endParaRPr dirty="0" lang="en-US"/>
          </a:p>
        </p:txBody>
      </p:sp>
      <p:sp>
        <p:nvSpPr>
          <p:cNvPr id="4" name="TextBox"/>
          <p:cNvSpPr txBox="1"/>
          <p:nvPr/>
        </p:nvSpPr>
        <p:spPr>
          <a:xfrm rot="0">
            <a:off x="0" y="18288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Artifacts are average + 100*SD</a:t>
            </a:r>
            <a:endParaRPr dirty="0" lang="en-US"/>
          </a:p>
        </p:txBody>
      </p:sp>
      <p:sp>
        <p:nvSpPr>
          <p:cNvPr id="5" name="TextBox"/>
          <p:cNvSpPr txBox="1"/>
          <p:nvPr/>
        </p:nvSpPr>
        <p:spPr>
          <a:xfrm rot="0">
            <a:off x="0" y="27432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onset is the first peak in power (minimum 1/3 of the max amplitude spike)</a:t>
            </a:r>
            <a:endParaRPr dirty="0" lang="en-US"/>
          </a:p>
        </p:txBody>
      </p:sp>
      <p:sp>
        <p:nvSpPr>
          <p:cNvPr id="6" name="TextBox"/>
          <p:cNvSpPr txBox="1"/>
          <p:nvPr/>
        </p:nvSpPr>
        <p:spPr>
          <a:xfrm rot="0">
            <a:off x="0" y="36576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400"/>
              <a:t>SLE offset is when power returns below baseline/2</a:t>
            </a:r>
            <a:endParaRPr dirty="0" lang="en-US"/>
          </a:p>
        </p:txBody>
      </p:sp>
      <p:sp>
        <p:nvSpPr>
          <p:cNvPr id="7" name="TextBox"/>
          <p:cNvSpPr txBox="1"/>
          <p:nvPr/>
        </p:nvSpPr>
        <p:spPr>
          <a:xfrm rot="0">
            <a:off x="0" y="4572000"/>
            <a:ext cx="4572000" cy="914400"/>
          </a:xfrm>
          <a:prstGeom prst="rect">
            <a:avLst/>
          </a:prstGeom>
          <a:noFill/>
        </p:spPr>
        <p:txBody>
          <a:bodyPr anchor="ctr" rtlCol="0" wrap="square"/>
          <a:lstStyle/>
          <a:p>
            <a:pPr algn="l"/>
            <a:r>
              <a:rPr dirty="0" lang="en-US" smtClean="0" sz="1600"/>
              <a:t>Note: The event have only been shifted alone the y-axis to start at position 0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20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3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4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5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6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7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8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-9-2.png" id="2" name="Media File"/>
          <p:cNvPicPr>
            <a:picLocks noChangeAspect="1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187664" y="0"/>
            <a:ext cx="10597473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Epileptiform Detector V4.0</dc:title>
  <dc:subject>Automatically generated PPTX file</dc:subject>
  <dc:creator>Michael Chang</dc:creator>
  <cp:keywords/>
  <dc:description>This file has been automatically generated by exportToPPTX</dc:description>
  <cp:lastModifiedBy>Michael Chang</cp:lastModifiedBy>
  <cp:revision>1</cp:revision>
  <dcterms:created xsi:type="dcterms:W3CDTF">2018-09-07T21:59:38</dcterms:created>
  <dcterms:modified xsi:type="dcterms:W3CDTF">2018-09-07T22:00:08</dcterms:modified>
</cp:coreProperties>
</file>