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
                 Type="http://schemas.openxmlformats.org/officeDocument/2006/relationships/theme"/>
   <Relationship Id="rId2" Target="slideMasters/slideMaster1.xml"
                 Type="http://schemas.openxmlformats.org/officeDocument/2006/relationships/slideMaster"/>
   <Relationship Id="rId3" Target="notesMasters/notesMaster1.xml"
                 Type="http://schemas.openxmlformats.org/officeDocument/2006/relationships/notesMaster"/>
   <Relationship Id="rId4" Target="viewProps.xml"
                 Type="http://schemas.openxmlformats.org/officeDocument/2006/relationships/viewProps"/>
   <Relationship Id="rId5" Target="presProps.xml"
                 Type="http://schemas.openxmlformats.org/officeDocument/2006/relationships/presProps"/>
   <Relationship Id="rId6" Target="tableStyles.xml"
                 Type="http://schemas.openxmlformats.org/officeDocument/2006/relationships/tableStyles"/>
   <Relationship Id="rId7" Target="slides/slide1.xml"
                 Type="http://schemas.openxmlformats.org/officeDocument/2006/relationships/slide"/>
   <Relationship Id="rId8" Target="slides/slide2.xml"
                 Type="http://schemas.openxmlformats.org/officeDocument/2006/relationships/slide"/>
   <Relationship Id="rId9" Target="slides/slide3.xml"
                 Type="http://schemas.openxmlformats.org/officeDocument/2006/relationships/slide"/>
   <Relationship Id="rId10" Target="slides/slide4.xml"
                 Type="http://schemas.openxmlformats.org/officeDocument/2006/relationships/slide"/>
   <Relationship Id="rId11" Target="slides/slide5.xml"
                 Type="http://schemas.openxmlformats.org/officeDocument/2006/relationships/slide"/>
   <Relationship Id="rId12" Target="slides/slide6.xml"
                 Type="http://schemas.openxmlformats.org/officeDocument/2006/relationships/slide"/>
   <Relationship Id="rId13" Target="slides/slide7.xml"
                 Type="http://schemas.openxmlformats.org/officeDocument/2006/relationships/slide"/>
   <Relationship Id="rId14" Target="slides/slide8.xml"
                 Type="http://schemas.openxmlformats.org/officeDocument/2006/relationships/slide"/>
   <Relationship Id="rId15" Target="slides/slide9.xml"
                 Type="http://schemas.openxmlformats.org/officeDocument/2006/relationships/slide"/>
   <Relationship Id="rId16" Target="slides/slide10.xml"
                 Type="http://schemas.openxmlformats.org/officeDocument/2006/relationships/slide"/>
   <Relationship Id="rId17" Target="slides/slide11.xml"
                 Type="http://schemas.openxmlformats.org/officeDocument/2006/relationships/slide"/>
   <Relationship Id="rId18" Target="slides/slide12.xml"
                 Type="http://schemas.openxmlformats.org/officeDocument/2006/relationships/slide"/>
   <Relationship Id="rId19" Target="slides/slide13.xml"
                 Type="http://schemas.openxmlformats.org/officeDocument/2006/relationships/slide"/>
   <Relationship Id="rId20" Target="slides/slide14.xml"
                 Type="http://schemas.openxmlformats.org/officeDocument/2006/relationships/slide"/>
   <Relationship Id="rId21" Target="slides/slide15.xml"
                 Type="http://schemas.openxmlformats.org/officeDocument/2006/relationships/slide"/>
   <Relationship Id="rId22" Target="slides/slide16.xml"
                 Type="http://schemas.openxmlformats.org/officeDocument/2006/relationships/slide"/>
   <Relationship Id="rId23" Target="slides/slide17.xml"
                 Type="http://schemas.openxmlformats.org/officeDocument/2006/relationships/slide"/>
   <Relationship Id="rId24" Target="slides/slide18.xml"
                 Type="http://schemas.openxmlformats.org/officeDocument/2006/relationships/slide"/>
   <Relationship Id="rId25" Target="slides/slide19.xml"
                 Type="http://schemas.openxmlformats.org/officeDocument/2006/relationships/slide"/>
   <Relationship Id="rId26" Target="slides/slide20.xml"
                 Type="http://schemas.openxmlformats.org/officeDocument/2006/relationships/slide"/>
   <Relationship Id="rId27" Target="slides/slide21.xml"
                 Type="http://schemas.openxmlformats.org/officeDocument/2006/relationships/slide"/>
   <Relationship Id="rId28" Target="slides/slide22.xml"
                 Type="http://schemas.openxmlformats.org/officeDocument/2006/relationships/slide"/>
   <Relationship Id="rId29" Target="slides/slide23.xml"
                 Type="http://schemas.openxmlformats.org/officeDocument/2006/relationships/slide"/>
   <Relationship Id="rId30" Target="slides/slide24.xml"
                 Type="http://schemas.openxmlformats.org/officeDocument/2006/relationships/slide"/>
   <Relationship Id="rId31" Target="slides/slide25.xml"
                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0-2.png"
                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1-2.png"
                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2-2.png"
                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3-2.png"
                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4-2.png"
                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5-2.png"
                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6-2.png"
                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7-2.png"
                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8-2.png"
                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9-2.png"
                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0-2.png"
                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1-2.png"
                 Type="http://schemas.openxmlformats.org/officeDocument/2006/relationships/image"/>
</Relationships>
</file>

<file path=ppt/slides/_rels/slide2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2-2.png"
                 Type="http://schemas.openxmlformats.org/officeDocument/2006/relationships/image"/>
</Relationships>
</file>

<file path=ppt/slides/_rels/slide2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3-2.png"
                 Type="http://schemas.openxmlformats.org/officeDocument/2006/relationships/image"/>
</Relationships>
</file>

<file path=ppt/slides/_rels/slide2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4-2.png"
                 Type="http://schemas.openxmlformats.org/officeDocument/2006/relationships/image"/>
</Relationships>
</file>

<file path=ppt/slides/_rels/slide2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5-2.png"
                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-2.png"
                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-2.png"
                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5-2.png"
                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6-2.png"
                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7-2.png"
                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8-2.png"
                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9-2.png"
                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Detecting the tonic-like firing period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13725002(filtered).abf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25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Characterize Ictal Events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2018-10-04T01:26:08</dcterms:created>
  <dcterms:modified xsi:type="dcterms:W3CDTF">2018-10-04T01:26:51</dcterms:modified>
</cp:coreProperties>
</file>