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4-2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5-2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6-2.png"
                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7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2018-09-22T14:48:19</dcterms:created>
  <dcterms:modified xsi:type="dcterms:W3CDTF">2018-09-22T14:48:44</dcterms:modified>
</cp:coreProperties>
</file>