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   <Relationship Id="rId33" Target="slides/slide27.xml"
                 Type="http://schemas.openxmlformats.org/officeDocument/2006/relationships/slide"/>
   <Relationship Id="rId34" Target="slides/slide28.xml"
                 Type="http://schemas.openxmlformats.org/officeDocument/2006/relationships/slide"/>
   <Relationship Id="rId35" Target="slides/slide29.xml"
                 Type="http://schemas.openxmlformats.org/officeDocument/2006/relationships/slide"/>
   <Relationship Id="rId36" Target="slides/slide30.xml"
                 Type="http://schemas.openxmlformats.org/officeDocument/2006/relationships/slide"/>
   <Relationship Id="rId37" Target="slides/slide3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2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7-2.png"
                 Type="http://schemas.openxmlformats.org/officeDocument/2006/relationships/image"/>
</Relationships>
</file>

<file path=ppt/slides/_rels/slide2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8-2.png"
                 Type="http://schemas.openxmlformats.org/officeDocument/2006/relationships/image"/>
</Relationships>
</file>

<file path=ppt/slides/_rels/slide2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9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3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0-2.png"
                 Type="http://schemas.openxmlformats.org/officeDocument/2006/relationships/image"/>
</Relationships>
</file>

<file path=ppt/slides/_rels/slide3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1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13725002(filtered).abf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2018-09-22T14:50:43</dcterms:created>
  <dcterms:modified xsi:type="dcterms:W3CDTF">2018-09-22T14:51:30</dcterms:modified>
</cp:coreProperties>
</file>