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   <Relationship Id="rId44" Target="slides/slide38.xml"
                 Type="http://schemas.openxmlformats.org/officeDocument/2006/relationships/slide"/>
   <Relationship Id="rId45" Target="slides/slide39.xml"
                 Type="http://schemas.openxmlformats.org/officeDocument/2006/relationships/slide"/>
   <Relationship Id="rId46" Target="slides/slide40.xml"
                 Type="http://schemas.openxmlformats.org/officeDocument/2006/relationships/slide"/>
   <Relationship Id="rId47" Target="slides/slide4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4-2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5-2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6-2.png"
                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7-2.png"
                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8-2.png"
                 Type="http://schemas.openxmlformats.org/officeDocument/2006/relationships/image"/>
</Relationships>
</file>

<file path=ppt/slides/_rels/slide3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9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4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0-2.png"
                 Type="http://schemas.openxmlformats.org/officeDocument/2006/relationships/image"/>
</Relationships>
</file>

<file path=ppt/slides/_rels/slide4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1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13725005(filtered).abf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41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2018-09-22T14:52:58</dcterms:created>
  <dcterms:modified xsi:type="dcterms:W3CDTF">2018-09-22T14:54:41</dcterms:modified>
</cp:coreProperties>
</file>