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   <Relationship Id="rId30" Target="slides/slide24.xml"
                 Type="http://schemas.openxmlformats.org/officeDocument/2006/relationships/slide"/>
   <Relationship Id="rId31" Target="slides/slide25.xml"
                 Type="http://schemas.openxmlformats.org/officeDocument/2006/relationships/slide"/>
   <Relationship Id="rId32" Target="slides/slide26.xml"
                 Type="http://schemas.openxmlformats.org/officeDocument/2006/relationships/slide"/>
   <Relationship Id="rId33" Target="slides/slide27.xml"
                 Type="http://schemas.openxmlformats.org/officeDocument/2006/relationships/slide"/>
   <Relationship Id="rId34" Target="slides/slide28.xml"
                 Type="http://schemas.openxmlformats.org/officeDocument/2006/relationships/slide"/>
   <Relationship Id="rId35" Target="slides/slide29.xml"
                 Type="http://schemas.openxmlformats.org/officeDocument/2006/relationships/slide"/>
   <Relationship Id="rId36" Target="slides/slide30.xml"
                 Type="http://schemas.openxmlformats.org/officeDocument/2006/relationships/slide"/>
   <Relationship Id="rId37" Target="slides/slide31.xml"
                 Type="http://schemas.openxmlformats.org/officeDocument/2006/relationships/slide"/>
   <Relationship Id="rId38" Target="slides/slide32.xml"
                 Type="http://schemas.openxmlformats.org/officeDocument/2006/relationships/slide"/>
   <Relationship Id="rId39" Target="slides/slide33.xml"
                 Type="http://schemas.openxmlformats.org/officeDocument/2006/relationships/slide"/>
   <Relationship Id="rId40" Target="slides/slide34.xml"
                 Type="http://schemas.openxmlformats.org/officeDocument/2006/relationships/slide"/>
   <Relationship Id="rId41" Target="slides/slide35.xml"
                 Type="http://schemas.openxmlformats.org/officeDocument/2006/relationships/slide"/>
   <Relationship Id="rId42" Target="slides/slide36.xml"
                 Type="http://schemas.openxmlformats.org/officeDocument/2006/relationships/slide"/>
   <Relationship Id="rId43" Target="slides/slide37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2-2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3-2.png"
                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4-2.png"
                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5-2.png"
                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6-2.png"
                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7-2.png"
                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8-2.png"
                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9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0-2.png"
                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1-2.png"
                 Type="http://schemas.openxmlformats.org/officeDocument/2006/relationships/image"/>
</Relationships>
</file>

<file path=ppt/slides/_rels/slide3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2-2.png"
                 Type="http://schemas.openxmlformats.org/officeDocument/2006/relationships/image"/>
</Relationships>
</file>

<file path=ppt/slides/_rels/slide3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3-2.png"
                 Type="http://schemas.openxmlformats.org/officeDocument/2006/relationships/image"/>
</Relationships>
</file>

<file path=ppt/slides/_rels/slide3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4-2.png"
                 Type="http://schemas.openxmlformats.org/officeDocument/2006/relationships/image"/>
</Relationships>
</file>

<file path=ppt/slides/_rels/slide3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5-2.png"
                 Type="http://schemas.openxmlformats.org/officeDocument/2006/relationships/image"/>
</Relationships>
</file>

<file path=ppt/slides/_rels/slide3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6-2.png"
                 Type="http://schemas.openxmlformats.org/officeDocument/2006/relationships/image"/>
</Relationships>
</file>

<file path=ppt/slides/_rels/slide3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7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14609000(shortened)(filtered).abf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37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2018-09-22T14:55:24</dcterms:created>
  <dcterms:modified xsi:type="dcterms:W3CDTF">2018-09-22T14:55:46</dcterms:modified>
</cp:coreProperties>
</file>