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16201017(filtered).abf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106624" y="0"/>
            <a:ext cx="8759553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2018-10-04T14:50:05</dcterms:created>
  <dcterms:modified xsi:type="dcterms:W3CDTF">2018-10-04T14:51:05</dcterms:modified>
</cp:coreProperties>
</file>