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4-2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5-2.png"
                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6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Detecting the tonic-like firing period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14609000(shortened)(filtered).abf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Characterize Ictal Events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2018-10-05T20:41:19</dcterms:created>
  <dcterms:modified xsi:type="dcterms:W3CDTF">2018-10-05T20:41:44</dcterms:modified>
</cp:coreProperties>
</file>