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13725002(filtered).abf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3</cp:revision>
  <dcterms:created xsi:type="dcterms:W3CDTF">2018-09-01T15:56:21</dcterms:created>
  <dcterms:modified xsi:type="dcterms:W3CDTF">2018-09-01T15:57:15</dcterms:modified>
</cp:coreProperties>
</file>