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 Type="http://schemas.openxmlformats.org/officeDocument/2006/relationships/theme"/>
   <Relationship Id="rId2" Target="slideMasters/slideMaster1.xml" Type="http://schemas.openxmlformats.org/officeDocument/2006/relationships/slideMaster"/>
   <Relationship Id="rId3" Target="notesMasters/notesMaster1.xml" Type="http://schemas.openxmlformats.org/officeDocument/2006/relationships/notesMaster"/>
   <Relationship Id="rId4" Target="viewProps.xml" Type="http://schemas.openxmlformats.org/officeDocument/2006/relationships/viewProps"/>
   <Relationship Id="rId5" Target="presProps.xml" Type="http://schemas.openxmlformats.org/officeDocument/2006/relationships/presProps"/>
   <Relationship Id="rId6" Target="tableStyles.xml" Type="http://schemas.openxmlformats.org/officeDocument/2006/relationships/tableStyles"/>
   <Relationship Id="rId7" Target="slides/slide1.xml" Type="http://schemas.openxmlformats.org/officeDocument/2006/relationships/slide"/>
   <Relationship Id="rId8" Target="slides/slide2.xml" Type="http://schemas.openxmlformats.org/officeDocument/2006/relationships/slide"/>
   <Relationship Id="rId9" Target="slides/slide3.xml"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-2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SLE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13725002(filtered).abf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2018-09-01T15:59:33</dcterms:created>
  <dcterms:modified xsi:type="dcterms:W3CDTF">2018-09-01T15:59:33</dcterms:modified>
</cp:coreProperties>
</file>