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13725002(filtered).abf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562994"/>
            <a:ext cx="10972800" cy="43604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2018-08-29T02:26:28</dcterms:created>
  <dcterms:modified xsi:type="dcterms:W3CDTF">2018-08-29T02:26:59</dcterms:modified>
</cp:coreProperties>
</file>