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   <Relationship Id="rId19" Target="slides/slide13.xml" Type="http://schemas.openxmlformats.org/officeDocument/2006/relationships/slide"/>
   <Relationship Id="rId20" Target="slides/slide14.xml" Type="http://schemas.openxmlformats.org/officeDocument/2006/relationships/slide"/>
   <Relationship Id="rId21" Target="slides/slide15.xml" Type="http://schemas.openxmlformats.org/officeDocument/2006/relationships/slide"/>
   <Relationship Id="rId22" Target="slides/slide16.xml" Type="http://schemas.openxmlformats.org/officeDocument/2006/relationships/slide"/>
   <Relationship Id="rId23" Target="slides/slide17.xml" Type="http://schemas.openxmlformats.org/officeDocument/2006/relationships/slide"/>
   <Relationship Id="rId24" Target="slides/slide18.xml" Type="http://schemas.openxmlformats.org/officeDocument/2006/relationships/slide"/>
   <Relationship Id="rId25" Target="slides/slide19.xml" Type="http://schemas.openxmlformats.org/officeDocument/2006/relationships/slide"/>
   <Relationship Id="rId26" Target="slides/slide20.xml" Type="http://schemas.openxmlformats.org/officeDocument/2006/relationships/slide"/>
   <Relationship Id="rId27" Target="slides/slide21.xml" Type="http://schemas.openxmlformats.org/officeDocument/2006/relationships/slide"/>
   <Relationship Id="rId28" Target="slides/slide22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3-2.png"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4-2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5-2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6-2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7-2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8-2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9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0-2.png"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1-2.png"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2-2.png"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13227004(filtered).abf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22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2018-09-10T16:43:56</dcterms:created>
  <dcterms:modified xsi:type="dcterms:W3CDTF">2018-09-10T16:44:40</dcterms:modified>
</cp:coreProperties>
</file>