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   <Relationship Id="rId40" Target="slides/slide34.xml" Type="http://schemas.openxmlformats.org/officeDocument/2006/relationships/slide"/>
   <Relationship Id="rId41" Target="slides/slide35.xml" Type="http://schemas.openxmlformats.org/officeDocument/2006/relationships/slide"/>
   <Relationship Id="rId42" Target="slides/slide36.xml" Type="http://schemas.openxmlformats.org/officeDocument/2006/relationships/slide"/>
   <Relationship Id="rId43" Target="slides/slide37.xml" Type="http://schemas.openxmlformats.org/officeDocument/2006/relationships/slide"/>
   <Relationship Id="rId44" Target="slides/slide38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4-2.png"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5-2.png"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6-2.png"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7-2.png" Type="http://schemas.openxmlformats.org/officeDocument/2006/relationships/image"/>
</Relationships>
</file>

<file path=ppt/slides/_rels/slide3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8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Troubleshooting: Epileptiform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Event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2018-09-10T15:56:00</dcterms:created>
  <dcterms:modified xsi:type="dcterms:W3CDTF">2018-09-10T15:56:21</dcterms:modified>
</cp:coreProperties>
</file>