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   <Relationship Id="rId37" Target="slides/slide31.xml" Type="http://schemas.openxmlformats.org/officeDocument/2006/relationships/slide"/>
   <Relationship Id="rId38" Target="slides/slide32.xml" Type="http://schemas.openxmlformats.org/officeDocument/2006/relationships/slide"/>
   <Relationship Id="rId39" Target="slides/slide33.xml" Type="http://schemas.openxmlformats.org/officeDocument/2006/relationships/slide"/>
   <Relationship Id="rId40" Target="slides/slide34.xml" Type="http://schemas.openxmlformats.org/officeDocument/2006/relationships/slide"/>
   <Relationship Id="rId41" Target="slides/slide35.xml" Type="http://schemas.openxmlformats.org/officeDocument/2006/relationships/slide"/>
   <Relationship Id="rId42" Target="slides/slide36.xml" Type="http://schemas.openxmlformats.org/officeDocument/2006/relationships/slide"/>
   <Relationship Id="rId43" Target="slides/slide37.xml" Type="http://schemas.openxmlformats.org/officeDocument/2006/relationships/slide"/>
   <Relationship Id="rId44" Target="slides/slide38.xml" Type="http://schemas.openxmlformats.org/officeDocument/2006/relationships/slide"/>
   <Relationship Id="rId45" Target="slides/slide39.xml" Type="http://schemas.openxmlformats.org/officeDocument/2006/relationships/slide"/>
   <Relationship Id="rId46" Target="slides/slide40.xml" Type="http://schemas.openxmlformats.org/officeDocument/2006/relationships/slide"/>
   <Relationship Id="rId47" Target="slides/slide41.xml" Type="http://schemas.openxmlformats.org/officeDocument/2006/relationships/slide"/>
   <Relationship Id="rId48" Target="slides/slide42.xml" Type="http://schemas.openxmlformats.org/officeDocument/2006/relationships/slide"/>
   <Relationship Id="rId49" Target="slides/slide43.xml" Type="http://schemas.openxmlformats.org/officeDocument/2006/relationships/slide"/>
   <Relationship Id="rId50" Target="slides/slide44.xml" Type="http://schemas.openxmlformats.org/officeDocument/2006/relationships/slide"/>
   <Relationship Id="rId51" Target="slides/slide45.xml" Type="http://schemas.openxmlformats.org/officeDocument/2006/relationships/slide"/>
   <Relationship Id="rId52" Target="slides/slide46.xml" Type="http://schemas.openxmlformats.org/officeDocument/2006/relationships/slide"/>
   <Relationship Id="rId53" Target="slides/slide47.xml" Type="http://schemas.openxmlformats.org/officeDocument/2006/relationships/slide"/>
   <Relationship Id="rId54" Target="slides/slide48.xml" Type="http://schemas.openxmlformats.org/officeDocument/2006/relationships/slide"/>
   <Relationship Id="rId55" Target="slides/slide49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1-2.png" Type="http://schemas.openxmlformats.org/officeDocument/2006/relationships/image"/>
</Relationships>
</file>

<file path=ppt/slides/_rels/slide3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2-2.png" Type="http://schemas.openxmlformats.org/officeDocument/2006/relationships/image"/>
</Relationships>
</file>

<file path=ppt/slides/_rels/slide3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3-2.png" Type="http://schemas.openxmlformats.org/officeDocument/2006/relationships/image"/>
</Relationships>
</file>

<file path=ppt/slides/_rels/slide3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4-2.png" Type="http://schemas.openxmlformats.org/officeDocument/2006/relationships/image"/>
</Relationships>
</file>

<file path=ppt/slides/_rels/slide3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5-2.png" Type="http://schemas.openxmlformats.org/officeDocument/2006/relationships/image"/>
</Relationships>
</file>

<file path=ppt/slides/_rels/slide3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6-2.png" Type="http://schemas.openxmlformats.org/officeDocument/2006/relationships/image"/>
</Relationships>
</file>

<file path=ppt/slides/_rels/slide3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7-2.png" Type="http://schemas.openxmlformats.org/officeDocument/2006/relationships/image"/>
</Relationships>
</file>

<file path=ppt/slides/_rels/slide3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8-2.png" Type="http://schemas.openxmlformats.org/officeDocument/2006/relationships/image"/>
</Relationships>
</file>

<file path=ppt/slides/_rels/slide3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9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4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0-2.png" Type="http://schemas.openxmlformats.org/officeDocument/2006/relationships/image"/>
</Relationships>
</file>

<file path=ppt/slides/_rels/slide4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1-2.png" Type="http://schemas.openxmlformats.org/officeDocument/2006/relationships/image"/>
</Relationships>
</file>

<file path=ppt/slides/_rels/slide4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2-2.png" Type="http://schemas.openxmlformats.org/officeDocument/2006/relationships/image"/>
</Relationships>
</file>

<file path=ppt/slides/_rels/slide4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3-2.png" Type="http://schemas.openxmlformats.org/officeDocument/2006/relationships/image"/>
</Relationships>
</file>

<file path=ppt/slides/_rels/slide4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4-2.png" Type="http://schemas.openxmlformats.org/officeDocument/2006/relationships/image"/>
</Relationships>
</file>

<file path=ppt/slides/_rels/slide4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5-2.png" Type="http://schemas.openxmlformats.org/officeDocument/2006/relationships/image"/>
</Relationships>
</file>

<file path=ppt/slides/_rels/slide4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6-2.png" Type="http://schemas.openxmlformats.org/officeDocument/2006/relationships/image"/>
</Relationships>
</file>

<file path=ppt/slides/_rels/slide4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7-2.png" Type="http://schemas.openxmlformats.org/officeDocument/2006/relationships/image"/>
</Relationships>
</file>

<file path=ppt/slides/_rels/slide4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8-2.png" Type="http://schemas.openxmlformats.org/officeDocument/2006/relationships/image"/>
</Relationships>
</file>

<file path=ppt/slides/_rels/slide4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9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16201017(filtered).abf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49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2018-09-10T16:25:07</dcterms:created>
  <dcterms:modified xsi:type="dcterms:W3CDTF">2018-09-10T16:31:10</dcterms:modified>
</cp:coreProperties>
</file>