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5609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AJAY JAMPANI</a:t>
            </a:r>
            <a:endParaRPr lang="en-US" spc="-105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27</a:t>
            </a:r>
            <a:r>
              <a:rPr lang="en-IN" spc="-10" baseline="30000" smtClean="0">
                <a:solidFill>
                  <a:srgbClr val="E7E6E6"/>
                </a:solidFill>
                <a:latin typeface="Microsoft Sans Serif"/>
                <a:cs typeface="Microsoft Sans Serif"/>
              </a:rPr>
              <a:t>nd</a:t>
            </a:r>
            <a:r>
              <a:rPr lang="en-IN" spc="-1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https://github.com/PraneethaAtukuri/Data-Science-and-Machine-Learning-Capstone-Project/blob/main/EDA%20with%20Data%20Visualization.ipynb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1654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6</cp:revision>
  <dcterms:created xsi:type="dcterms:W3CDTF">2024-03-20T08:56:52Z</dcterms:created>
  <dcterms:modified xsi:type="dcterms:W3CDTF">2024-03-27T04:38:56Z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