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24B4BC-8A41-440D-8AA3-C5D18FD1D880}" v="10" dt="2025-07-04T13:44:57.5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6CDE1-5780-C444-F85C-199CA5256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A85AF-AA62-91AF-C634-B840F5FB6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C300E-D195-A683-1221-1D2322AC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0E3F-05E6-4037-A19D-B816903E0146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320D5-7862-4A76-93F0-21BAA4316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2838A-0E73-74CC-24CE-CB9BE5BB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38AF-9734-439C-9E89-D9830ABDB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886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16D1-5A77-739F-5D69-1EC3CEE49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CDCD8-0469-9752-8BAA-C0C9019E7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0F7FE-BF89-C9DB-9A19-B023EF3AF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0E3F-05E6-4037-A19D-B816903E0146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E7368-F838-51C3-B0E0-6FC66A842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DEED2-3CF9-A394-E5D4-DE7F24E7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38AF-9734-439C-9E89-D9830ABDB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524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41BEF-CCB7-8A88-D7B6-7F64CB829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D63BB-FF10-2FE5-3CEE-38BCDAB0B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E3B53-D3B6-B8C3-D9A2-09236CAD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0E3F-05E6-4037-A19D-B816903E0146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4C496-4AC9-CFF4-4F3F-069A6380A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55AB5-D207-61DE-DFF2-AAC37D4D8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38AF-9734-439C-9E89-D9830ABDB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99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38F40-19E1-99F1-9F4C-0ECB92319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C22B8-87A4-9A29-44FA-F1B832826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07949-1D4E-F0BC-A937-0050E1117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0E3F-05E6-4037-A19D-B816903E0146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30603-5E95-4DDC-C11A-165AD589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7DA4C-E563-D8D9-3B08-001E7F22C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38AF-9734-439C-9E89-D9830ABDB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02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A0DD-0FC1-1742-EFCA-1A1946E0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70E64-6F3B-6174-2736-C491DC356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EDD24-0F3C-B17A-A33C-7868A5E18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0E3F-05E6-4037-A19D-B816903E0146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39CA-1840-BD20-8337-2B2AA3438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DD558-FECE-4968-C11E-2FCCA73D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38AF-9734-439C-9E89-D9830ABDB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2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35CA-F7BC-DFA8-1FC1-7E2B036E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DA95F-2D5A-AA7B-B5B8-55F34E33CE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C19FFD-488A-1B9C-4520-6282EB691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B4B69-5365-A8D5-AEC2-CE96FB31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0E3F-05E6-4037-A19D-B816903E0146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3F682-FEC5-11C8-7F31-EB73EACA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9F4FE-9A3F-7C12-A48D-24021EE0B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38AF-9734-439C-9E89-D9830ABDB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17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42C65-2E03-A297-E687-55D13CD6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6B8EF-3040-B30C-E427-0BF9DDCE6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DF9F0C-D381-6586-1DA1-00FDC3D89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AE4B70-1226-B2D7-22DE-8C7AD89A7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DD63E-97BE-7811-5DF0-BBE164B8A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C7200B-0CB1-43A5-C9BD-23E1B8BFF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0E3F-05E6-4037-A19D-B816903E0146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770F8-A122-1762-E07B-52D0FF53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C72B47-AC8E-5275-87D9-D6E77AC5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38AF-9734-439C-9E89-D9830ABDB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31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5F602-13A9-0E59-300B-F25D859A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983EF-8F3C-8BB1-134F-E9CBE2288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0E3F-05E6-4037-A19D-B816903E0146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A7CDA1-3B3A-BB81-3216-202D49F7C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4D85E-494D-CAD3-8C64-25FE41B6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38AF-9734-439C-9E89-D9830ABDB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149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247B6D-4132-CCAA-E888-3F1355381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0E3F-05E6-4037-A19D-B816903E0146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68702-3AD0-D904-7C17-15CCF4D6C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44D0F-6C78-B12C-7BAB-A47F9DC0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38AF-9734-439C-9E89-D9830ABDB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041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98C16-F7B1-8D12-771C-A2E2CF1F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A078C-F43B-E04A-9CBE-646E45D94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2AD88-581D-4A6C-F9B9-173B37A0D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6D84E-2E0A-A569-9B6E-E136F0EE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0E3F-05E6-4037-A19D-B816903E0146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9D633-58C1-6975-7EBA-DDA8939D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AEFA8-CD45-3720-5511-EB9DDD287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38AF-9734-439C-9E89-D9830ABDB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50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B653-F740-E05C-116F-C403158D2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033059-98A3-F55F-BE4F-85244A6A5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D0B2C-EA2A-EECE-EAB8-B1067D8A23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317E4-8CF1-F8E8-26B1-BA0DD0E6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D0E3F-05E6-4037-A19D-B816903E0146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54164-0048-399E-4F43-227AAD155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88EB3-8CC8-AA1B-6EB1-C20E5AE9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E38AF-9734-439C-9E89-D9830ABDB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29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21DD3-E86A-3EAC-C582-AF7CF490A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A0610-9EAA-8AC5-FBC4-0A335845F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6DC00-6659-7E8B-A90F-B33096541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6D0E3F-05E6-4037-A19D-B816903E0146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FF02F-EF87-51EC-31B7-A60F2D6AA9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64EA9-B75F-8A1E-4038-0F8751FC9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1E38AF-9734-439C-9E89-D9830ABDBC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658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2B4A9-CB69-2D8F-CFFD-2235EAA559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76428-4104-2B17-602E-BF369D7676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611BE2F6-D524-E1D4-24FA-7BD53F152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8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city with many buildings and a road&#10;&#10;AI-generated content may be incorrect.">
            <a:extLst>
              <a:ext uri="{FF2B5EF4-FFF2-40B4-BE49-F238E27FC236}">
                <a16:creationId xmlns:a16="http://schemas.microsoft.com/office/drawing/2014/main" id="{448A577D-A242-FAA2-3DF6-440E1A0FE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79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9DE30-3D23-64E9-D4A8-0504315975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47364A-F81A-2EBF-EBC1-8C7BA13479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68282444-980F-DDE1-F1D6-C74A0D7650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0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47C2B-09F5-6C17-0EF4-17A80EDC6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402B9CC-0471-7CCE-CBEA-36FF903542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02764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27436-6969-D5F8-27B6-3D48F086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black and white diagram">
            <a:extLst>
              <a:ext uri="{FF2B5EF4-FFF2-40B4-BE49-F238E27FC236}">
                <a16:creationId xmlns:a16="http://schemas.microsoft.com/office/drawing/2014/main" id="{C919175E-E2E0-BA6E-61DC-28464F18C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7831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walking through a terminal&#10;&#10;AI-generated content may be incorrect.">
            <a:extLst>
              <a:ext uri="{FF2B5EF4-FFF2-40B4-BE49-F238E27FC236}">
                <a16:creationId xmlns:a16="http://schemas.microsoft.com/office/drawing/2014/main" id="{3A78AB59-663D-7AFE-FC4A-3E621D1DA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563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screen with white text&#10;&#10;AI-generated content may be incorrect.">
            <a:extLst>
              <a:ext uri="{FF2B5EF4-FFF2-40B4-BE49-F238E27FC236}">
                <a16:creationId xmlns:a16="http://schemas.microsoft.com/office/drawing/2014/main" id="{B87C6B84-6310-7296-1834-44655820B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7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erson sitting at a table&#10;&#10;AI-generated content may be incorrect.">
            <a:extLst>
              <a:ext uri="{FF2B5EF4-FFF2-40B4-BE49-F238E27FC236}">
                <a16:creationId xmlns:a16="http://schemas.microsoft.com/office/drawing/2014/main" id="{CA062639-42FC-7209-6AD8-E21BE8BFE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" b="-1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34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 screen">
            <a:extLst>
              <a:ext uri="{FF2B5EF4-FFF2-40B4-BE49-F238E27FC236}">
                <a16:creationId xmlns:a16="http://schemas.microsoft.com/office/drawing/2014/main" id="{433C9DE0-FBB0-68AC-CE7D-9A1F96AEFE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" b="-1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09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15A17E5-2232-E404-669B-46FB09A5FD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5" b="-1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748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 Amirthan</dc:creator>
  <cp:lastModifiedBy>Ajay Amirthan</cp:lastModifiedBy>
  <cp:revision>2</cp:revision>
  <dcterms:created xsi:type="dcterms:W3CDTF">2025-07-04T09:23:42Z</dcterms:created>
  <dcterms:modified xsi:type="dcterms:W3CDTF">2025-07-04T13:48:34Z</dcterms:modified>
</cp:coreProperties>
</file>