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2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141B2-99AB-428C-AFE2-67A9B578CAF8}" v="154" dt="2022-12-06T11:30:31.236"/>
    <p1510:client id="{33BA44F1-7C52-4052-9E76-7B347204D73D}" v="298" dt="2022-12-06T12:48:45.139"/>
    <p1510:client id="{FF15DC58-614E-4860-B0D1-2919E954FC90}" v="379" dt="2022-12-06T11:09:52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C8896-C4B7-4B22-B9D7-9CDEA9126F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4956D3-045F-4A78-95E1-AE8DBC359939}">
      <dgm:prSet/>
      <dgm:spPr/>
      <dgm:t>
        <a:bodyPr/>
        <a:lstStyle/>
        <a:p>
          <a:pPr>
            <a:defRPr cap="all"/>
          </a:pPr>
          <a:r>
            <a:rPr lang="en-GB"/>
            <a:t>JSON stands for </a:t>
          </a:r>
          <a:r>
            <a:rPr lang="en-GB" b="1"/>
            <a:t>J</a:t>
          </a:r>
          <a:r>
            <a:rPr lang="en-GB"/>
            <a:t>ava</a:t>
          </a:r>
          <a:r>
            <a:rPr lang="en-GB" b="1"/>
            <a:t>S</a:t>
          </a:r>
          <a:r>
            <a:rPr lang="en-GB"/>
            <a:t>cript </a:t>
          </a:r>
          <a:r>
            <a:rPr lang="en-GB" b="1"/>
            <a:t>O</a:t>
          </a:r>
          <a:r>
            <a:rPr lang="en-GB"/>
            <a:t>bject </a:t>
          </a:r>
          <a:r>
            <a:rPr lang="en-GB" b="1"/>
            <a:t>N</a:t>
          </a:r>
          <a:r>
            <a:rPr lang="en-GB"/>
            <a:t>otation</a:t>
          </a:r>
          <a:endParaRPr lang="en-US"/>
        </a:p>
      </dgm:t>
    </dgm:pt>
    <dgm:pt modelId="{0F3D152A-7003-48E8-90D2-0078F8116811}" type="parTrans" cxnId="{9D595CC1-D1D9-4F08-AAB6-2BC713A06121}">
      <dgm:prSet/>
      <dgm:spPr/>
      <dgm:t>
        <a:bodyPr/>
        <a:lstStyle/>
        <a:p>
          <a:endParaRPr lang="en-US"/>
        </a:p>
      </dgm:t>
    </dgm:pt>
    <dgm:pt modelId="{CF4492C6-36EC-4ACE-AA40-C13947F1D6BA}" type="sibTrans" cxnId="{9D595CC1-D1D9-4F08-AAB6-2BC713A06121}">
      <dgm:prSet/>
      <dgm:spPr/>
      <dgm:t>
        <a:bodyPr/>
        <a:lstStyle/>
        <a:p>
          <a:endParaRPr lang="en-US"/>
        </a:p>
      </dgm:t>
    </dgm:pt>
    <dgm:pt modelId="{69E13126-4FE5-4CAC-A3BC-EC7D54DFB6CE}">
      <dgm:prSet/>
      <dgm:spPr/>
      <dgm:t>
        <a:bodyPr/>
        <a:lstStyle/>
        <a:p>
          <a:pPr>
            <a:defRPr cap="all"/>
          </a:pPr>
          <a:r>
            <a:rPr lang="en-GB"/>
            <a:t>JSON is a </a:t>
          </a:r>
          <a:r>
            <a:rPr lang="en-GB" b="1"/>
            <a:t>text format</a:t>
          </a:r>
          <a:r>
            <a:rPr lang="en-GB"/>
            <a:t> for storing and transporting data</a:t>
          </a:r>
          <a:endParaRPr lang="en-US"/>
        </a:p>
      </dgm:t>
    </dgm:pt>
    <dgm:pt modelId="{D4EF91E4-2810-4C8D-9E41-3E5FA0BD4CF2}" type="parTrans" cxnId="{D75E4F01-0A52-4CD2-B308-6ABFAEF0475B}">
      <dgm:prSet/>
      <dgm:spPr/>
      <dgm:t>
        <a:bodyPr/>
        <a:lstStyle/>
        <a:p>
          <a:endParaRPr lang="en-US"/>
        </a:p>
      </dgm:t>
    </dgm:pt>
    <dgm:pt modelId="{7DF39245-5E6A-4615-81F6-6CB64EA12E3F}" type="sibTrans" cxnId="{D75E4F01-0A52-4CD2-B308-6ABFAEF0475B}">
      <dgm:prSet/>
      <dgm:spPr/>
      <dgm:t>
        <a:bodyPr/>
        <a:lstStyle/>
        <a:p>
          <a:endParaRPr lang="en-US"/>
        </a:p>
      </dgm:t>
    </dgm:pt>
    <dgm:pt modelId="{643C124D-EF44-4BB7-AE73-135EC823BF0F}">
      <dgm:prSet/>
      <dgm:spPr/>
      <dgm:t>
        <a:bodyPr/>
        <a:lstStyle/>
        <a:p>
          <a:pPr>
            <a:defRPr cap="all"/>
          </a:pPr>
          <a:r>
            <a:rPr lang="en-GB"/>
            <a:t>JSON is "</a:t>
          </a:r>
          <a:r>
            <a:rPr lang="en-GB" b="1"/>
            <a:t>self-describing</a:t>
          </a:r>
          <a:r>
            <a:rPr lang="en-GB"/>
            <a:t>" and easy to understand</a:t>
          </a:r>
          <a:endParaRPr lang="en-US"/>
        </a:p>
      </dgm:t>
    </dgm:pt>
    <dgm:pt modelId="{24BE622F-574A-43E7-B55F-C8077CCD7F20}" type="parTrans" cxnId="{A17DA15F-4816-4E56-9095-11D803CACC49}">
      <dgm:prSet/>
      <dgm:spPr/>
      <dgm:t>
        <a:bodyPr/>
        <a:lstStyle/>
        <a:p>
          <a:endParaRPr lang="en-US"/>
        </a:p>
      </dgm:t>
    </dgm:pt>
    <dgm:pt modelId="{1A51B665-4BE4-466B-825A-02FE3244299F}" type="sibTrans" cxnId="{A17DA15F-4816-4E56-9095-11D803CACC49}">
      <dgm:prSet/>
      <dgm:spPr/>
      <dgm:t>
        <a:bodyPr/>
        <a:lstStyle/>
        <a:p>
          <a:endParaRPr lang="en-US"/>
        </a:p>
      </dgm:t>
    </dgm:pt>
    <dgm:pt modelId="{C31771D6-47CD-4F73-8A5D-F201FEB2E36C}" type="pres">
      <dgm:prSet presAssocID="{48EC8896-C4B7-4B22-B9D7-9CDEA9126F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B0BE26-1041-4A68-BFE0-038F46C7F2AB}" type="pres">
      <dgm:prSet presAssocID="{8C4956D3-045F-4A78-95E1-AE8DBC359939}" presName="compNode" presStyleCnt="0"/>
      <dgm:spPr/>
    </dgm:pt>
    <dgm:pt modelId="{67292F0D-7A29-4807-934F-B45BE718878A}" type="pres">
      <dgm:prSet presAssocID="{8C4956D3-045F-4A78-95E1-AE8DBC359939}" presName="iconBgRect" presStyleLbl="bgShp" presStyleIdx="0" presStyleCnt="3"/>
      <dgm:spPr/>
    </dgm:pt>
    <dgm:pt modelId="{F6D0B9B3-87A0-47AF-B2E6-709B7A19DF18}" type="pres">
      <dgm:prSet presAssocID="{8C4956D3-045F-4A78-95E1-AE8DBC35993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0C0A2C-D58D-41F1-83DA-71A2C5737878}" type="pres">
      <dgm:prSet presAssocID="{8C4956D3-045F-4A78-95E1-AE8DBC359939}" presName="spaceRect" presStyleCnt="0"/>
      <dgm:spPr/>
    </dgm:pt>
    <dgm:pt modelId="{181261CD-4766-4457-A63B-1AA872071AB3}" type="pres">
      <dgm:prSet presAssocID="{8C4956D3-045F-4A78-95E1-AE8DBC35993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5084773-9B18-48ED-8FE9-0A88EC2198C4}" type="pres">
      <dgm:prSet presAssocID="{CF4492C6-36EC-4ACE-AA40-C13947F1D6BA}" presName="sibTrans" presStyleCnt="0"/>
      <dgm:spPr/>
    </dgm:pt>
    <dgm:pt modelId="{A6FB9922-2DC6-4129-83EA-8450FE0816FB}" type="pres">
      <dgm:prSet presAssocID="{69E13126-4FE5-4CAC-A3BC-EC7D54DFB6CE}" presName="compNode" presStyleCnt="0"/>
      <dgm:spPr/>
    </dgm:pt>
    <dgm:pt modelId="{239FDCDA-3ED8-4DD4-9EE8-14B8EC83961A}" type="pres">
      <dgm:prSet presAssocID="{69E13126-4FE5-4CAC-A3BC-EC7D54DFB6CE}" presName="iconBgRect" presStyleLbl="bgShp" presStyleIdx="1" presStyleCnt="3"/>
      <dgm:spPr/>
    </dgm:pt>
    <dgm:pt modelId="{E83FFDCA-079C-4EC0-8166-BD94368B4187}" type="pres">
      <dgm:prSet presAssocID="{69E13126-4FE5-4CAC-A3BC-EC7D54DFB6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35A757-38AA-41EE-AAAC-6914A34FE2D1}" type="pres">
      <dgm:prSet presAssocID="{69E13126-4FE5-4CAC-A3BC-EC7D54DFB6CE}" presName="spaceRect" presStyleCnt="0"/>
      <dgm:spPr/>
    </dgm:pt>
    <dgm:pt modelId="{E43C385B-F02D-4FD0-9881-CB0232B9A179}" type="pres">
      <dgm:prSet presAssocID="{69E13126-4FE5-4CAC-A3BC-EC7D54DFB6C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8BD1C8C-6DDF-4789-BA08-9D4497029DE5}" type="pres">
      <dgm:prSet presAssocID="{7DF39245-5E6A-4615-81F6-6CB64EA12E3F}" presName="sibTrans" presStyleCnt="0"/>
      <dgm:spPr/>
    </dgm:pt>
    <dgm:pt modelId="{8151683B-E8EC-4BB5-8D5B-724A871DEA75}" type="pres">
      <dgm:prSet presAssocID="{643C124D-EF44-4BB7-AE73-135EC823BF0F}" presName="compNode" presStyleCnt="0"/>
      <dgm:spPr/>
    </dgm:pt>
    <dgm:pt modelId="{9BF12348-101A-48A3-9A38-0BC6D71E3D30}" type="pres">
      <dgm:prSet presAssocID="{643C124D-EF44-4BB7-AE73-135EC823BF0F}" presName="iconBgRect" presStyleLbl="bgShp" presStyleIdx="2" presStyleCnt="3"/>
      <dgm:spPr/>
    </dgm:pt>
    <dgm:pt modelId="{FCC7429F-CBEC-4165-8EEC-5A39A71EC53D}" type="pres">
      <dgm:prSet presAssocID="{643C124D-EF44-4BB7-AE73-135EC823B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1CB7347-BBEE-480E-B077-319091870514}" type="pres">
      <dgm:prSet presAssocID="{643C124D-EF44-4BB7-AE73-135EC823BF0F}" presName="spaceRect" presStyleCnt="0"/>
      <dgm:spPr/>
    </dgm:pt>
    <dgm:pt modelId="{4740DC73-D0D1-4A4C-AFAE-78275AD29A4D}" type="pres">
      <dgm:prSet presAssocID="{643C124D-EF44-4BB7-AE73-135EC823BF0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15292-E8FB-46D8-ACF1-8C03B7B15B42}" type="presOf" srcId="{8C4956D3-045F-4A78-95E1-AE8DBC359939}" destId="{181261CD-4766-4457-A63B-1AA872071AB3}" srcOrd="0" destOrd="0" presId="urn:microsoft.com/office/officeart/2018/5/layout/IconCircleLabelList"/>
    <dgm:cxn modelId="{DC1DB927-764F-49B4-9B44-C42FB27A6DA0}" type="presOf" srcId="{69E13126-4FE5-4CAC-A3BC-EC7D54DFB6CE}" destId="{E43C385B-F02D-4FD0-9881-CB0232B9A179}" srcOrd="0" destOrd="0" presId="urn:microsoft.com/office/officeart/2018/5/layout/IconCircleLabelList"/>
    <dgm:cxn modelId="{D75E4F01-0A52-4CD2-B308-6ABFAEF0475B}" srcId="{48EC8896-C4B7-4B22-B9D7-9CDEA9126FA4}" destId="{69E13126-4FE5-4CAC-A3BC-EC7D54DFB6CE}" srcOrd="1" destOrd="0" parTransId="{D4EF91E4-2810-4C8D-9E41-3E5FA0BD4CF2}" sibTransId="{7DF39245-5E6A-4615-81F6-6CB64EA12E3F}"/>
    <dgm:cxn modelId="{9D595CC1-D1D9-4F08-AAB6-2BC713A06121}" srcId="{48EC8896-C4B7-4B22-B9D7-9CDEA9126FA4}" destId="{8C4956D3-045F-4A78-95E1-AE8DBC359939}" srcOrd="0" destOrd="0" parTransId="{0F3D152A-7003-48E8-90D2-0078F8116811}" sibTransId="{CF4492C6-36EC-4ACE-AA40-C13947F1D6BA}"/>
    <dgm:cxn modelId="{B6DF265F-B0CA-440E-AC39-89A8D0CD3047}" type="presOf" srcId="{48EC8896-C4B7-4B22-B9D7-9CDEA9126FA4}" destId="{C31771D6-47CD-4F73-8A5D-F201FEB2E36C}" srcOrd="0" destOrd="0" presId="urn:microsoft.com/office/officeart/2018/5/layout/IconCircleLabelList"/>
    <dgm:cxn modelId="{A17DA15F-4816-4E56-9095-11D803CACC49}" srcId="{48EC8896-C4B7-4B22-B9D7-9CDEA9126FA4}" destId="{643C124D-EF44-4BB7-AE73-135EC823BF0F}" srcOrd="2" destOrd="0" parTransId="{24BE622F-574A-43E7-B55F-C8077CCD7F20}" sibTransId="{1A51B665-4BE4-466B-825A-02FE3244299F}"/>
    <dgm:cxn modelId="{D1F4B05A-B673-4D53-9B20-6BB4C14120BB}" type="presOf" srcId="{643C124D-EF44-4BB7-AE73-135EC823BF0F}" destId="{4740DC73-D0D1-4A4C-AFAE-78275AD29A4D}" srcOrd="0" destOrd="0" presId="urn:microsoft.com/office/officeart/2018/5/layout/IconCircleLabelList"/>
    <dgm:cxn modelId="{E9F1F5D2-ABB9-48BE-AF28-93D05978DD8B}" type="presParOf" srcId="{C31771D6-47CD-4F73-8A5D-F201FEB2E36C}" destId="{3CB0BE26-1041-4A68-BFE0-038F46C7F2AB}" srcOrd="0" destOrd="0" presId="urn:microsoft.com/office/officeart/2018/5/layout/IconCircleLabelList"/>
    <dgm:cxn modelId="{14067AE5-1644-435D-AC9B-3F5A694A1673}" type="presParOf" srcId="{3CB0BE26-1041-4A68-BFE0-038F46C7F2AB}" destId="{67292F0D-7A29-4807-934F-B45BE718878A}" srcOrd="0" destOrd="0" presId="urn:microsoft.com/office/officeart/2018/5/layout/IconCircleLabelList"/>
    <dgm:cxn modelId="{4B98C681-2088-4014-B7D2-443BCC1777EC}" type="presParOf" srcId="{3CB0BE26-1041-4A68-BFE0-038F46C7F2AB}" destId="{F6D0B9B3-87A0-47AF-B2E6-709B7A19DF18}" srcOrd="1" destOrd="0" presId="urn:microsoft.com/office/officeart/2018/5/layout/IconCircleLabelList"/>
    <dgm:cxn modelId="{B4D39DAE-6F0C-4473-9E7A-1ADBB47A5503}" type="presParOf" srcId="{3CB0BE26-1041-4A68-BFE0-038F46C7F2AB}" destId="{740C0A2C-D58D-41F1-83DA-71A2C5737878}" srcOrd="2" destOrd="0" presId="urn:microsoft.com/office/officeart/2018/5/layout/IconCircleLabelList"/>
    <dgm:cxn modelId="{E5071A55-3EA0-4014-B0A8-6FA7F2D7F296}" type="presParOf" srcId="{3CB0BE26-1041-4A68-BFE0-038F46C7F2AB}" destId="{181261CD-4766-4457-A63B-1AA872071AB3}" srcOrd="3" destOrd="0" presId="urn:microsoft.com/office/officeart/2018/5/layout/IconCircleLabelList"/>
    <dgm:cxn modelId="{EFE7FED2-77D6-49E1-8E4C-0D2655BEB139}" type="presParOf" srcId="{C31771D6-47CD-4F73-8A5D-F201FEB2E36C}" destId="{E5084773-9B18-48ED-8FE9-0A88EC2198C4}" srcOrd="1" destOrd="0" presId="urn:microsoft.com/office/officeart/2018/5/layout/IconCircleLabelList"/>
    <dgm:cxn modelId="{9EBC54DF-DA14-4E0F-9286-F1883CC6E868}" type="presParOf" srcId="{C31771D6-47CD-4F73-8A5D-F201FEB2E36C}" destId="{A6FB9922-2DC6-4129-83EA-8450FE0816FB}" srcOrd="2" destOrd="0" presId="urn:microsoft.com/office/officeart/2018/5/layout/IconCircleLabelList"/>
    <dgm:cxn modelId="{FF0EC876-20BE-4673-BB94-060A4963DB92}" type="presParOf" srcId="{A6FB9922-2DC6-4129-83EA-8450FE0816FB}" destId="{239FDCDA-3ED8-4DD4-9EE8-14B8EC83961A}" srcOrd="0" destOrd="0" presId="urn:microsoft.com/office/officeart/2018/5/layout/IconCircleLabelList"/>
    <dgm:cxn modelId="{D4837E1C-1C18-4F52-AAC4-CC2FD7179124}" type="presParOf" srcId="{A6FB9922-2DC6-4129-83EA-8450FE0816FB}" destId="{E83FFDCA-079C-4EC0-8166-BD94368B4187}" srcOrd="1" destOrd="0" presId="urn:microsoft.com/office/officeart/2018/5/layout/IconCircleLabelList"/>
    <dgm:cxn modelId="{4898810C-5D5D-444F-A661-F0A7A033494F}" type="presParOf" srcId="{A6FB9922-2DC6-4129-83EA-8450FE0816FB}" destId="{0535A757-38AA-41EE-AAAC-6914A34FE2D1}" srcOrd="2" destOrd="0" presId="urn:microsoft.com/office/officeart/2018/5/layout/IconCircleLabelList"/>
    <dgm:cxn modelId="{29932EE0-F439-494D-B715-2448D0C4FEB1}" type="presParOf" srcId="{A6FB9922-2DC6-4129-83EA-8450FE0816FB}" destId="{E43C385B-F02D-4FD0-9881-CB0232B9A179}" srcOrd="3" destOrd="0" presId="urn:microsoft.com/office/officeart/2018/5/layout/IconCircleLabelList"/>
    <dgm:cxn modelId="{3036EC04-9E5B-4106-B410-63E739738626}" type="presParOf" srcId="{C31771D6-47CD-4F73-8A5D-F201FEB2E36C}" destId="{A8BD1C8C-6DDF-4789-BA08-9D4497029DE5}" srcOrd="3" destOrd="0" presId="urn:microsoft.com/office/officeart/2018/5/layout/IconCircleLabelList"/>
    <dgm:cxn modelId="{D73836E9-6485-47E0-91D9-9CAC14A81DD1}" type="presParOf" srcId="{C31771D6-47CD-4F73-8A5D-F201FEB2E36C}" destId="{8151683B-E8EC-4BB5-8D5B-724A871DEA75}" srcOrd="4" destOrd="0" presId="urn:microsoft.com/office/officeart/2018/5/layout/IconCircleLabelList"/>
    <dgm:cxn modelId="{EE03FE3F-6CCF-4287-925B-1CE6F198C319}" type="presParOf" srcId="{8151683B-E8EC-4BB5-8D5B-724A871DEA75}" destId="{9BF12348-101A-48A3-9A38-0BC6D71E3D30}" srcOrd="0" destOrd="0" presId="urn:microsoft.com/office/officeart/2018/5/layout/IconCircleLabelList"/>
    <dgm:cxn modelId="{627A7279-D1E5-42B7-AE4D-6350D746C670}" type="presParOf" srcId="{8151683B-E8EC-4BB5-8D5B-724A871DEA75}" destId="{FCC7429F-CBEC-4165-8EEC-5A39A71EC53D}" srcOrd="1" destOrd="0" presId="urn:microsoft.com/office/officeart/2018/5/layout/IconCircleLabelList"/>
    <dgm:cxn modelId="{C0BDCD9F-5097-47EB-BAA3-47B8D5DA5362}" type="presParOf" srcId="{8151683B-E8EC-4BB5-8D5B-724A871DEA75}" destId="{E1CB7347-BBEE-480E-B077-319091870514}" srcOrd="2" destOrd="0" presId="urn:microsoft.com/office/officeart/2018/5/layout/IconCircleLabelList"/>
    <dgm:cxn modelId="{B350BAD1-0EFE-4220-9EEA-35C213E3576E}" type="presParOf" srcId="{8151683B-E8EC-4BB5-8D5B-724A871DEA75}" destId="{4740DC73-D0D1-4A4C-AFAE-78275AD29A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DC09-9DAE-491E-B7E2-E0B969EFC40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B2F765-1C1C-4EE8-BE05-BEAC2EE32536}">
      <dgm:prSet/>
      <dgm:spPr/>
      <dgm:t>
        <a:bodyPr/>
        <a:lstStyle/>
        <a:p>
          <a:r>
            <a:rPr lang="en-GB" dirty="0"/>
            <a:t>JSON is mostly used to transfer the data from one system to another. It can transfer data between two computers, database, programs etc.</a:t>
          </a:r>
          <a:endParaRPr lang="en-US" dirty="0"/>
        </a:p>
      </dgm:t>
    </dgm:pt>
    <dgm:pt modelId="{DEDA32B7-6667-43BE-882C-6454A650E49E}" type="parTrans" cxnId="{BCE8619F-9BEA-40AD-871E-35D0BD775C16}">
      <dgm:prSet/>
      <dgm:spPr/>
      <dgm:t>
        <a:bodyPr/>
        <a:lstStyle/>
        <a:p>
          <a:endParaRPr lang="en-US"/>
        </a:p>
      </dgm:t>
    </dgm:pt>
    <dgm:pt modelId="{9CA6CDCF-519B-497C-AE64-E6ABC8F24DD0}" type="sibTrans" cxnId="{BCE8619F-9BEA-40AD-871E-35D0BD775C16}">
      <dgm:prSet/>
      <dgm:spPr/>
      <dgm:t>
        <a:bodyPr/>
        <a:lstStyle/>
        <a:p>
          <a:endParaRPr lang="en-US"/>
        </a:p>
      </dgm:t>
    </dgm:pt>
    <dgm:pt modelId="{E0410A5A-052C-4F25-B6E5-4036D7EF3BA2}">
      <dgm:prSet/>
      <dgm:spPr/>
      <dgm:t>
        <a:bodyPr/>
        <a:lstStyle/>
        <a:p>
          <a:r>
            <a:rPr lang="en-GB" dirty="0"/>
            <a:t>It is mainly used for transmitting </a:t>
          </a:r>
          <a:r>
            <a:rPr lang="en-GB" b="1" dirty="0"/>
            <a:t>serialized data over the network connection</a:t>
          </a:r>
          <a:r>
            <a:rPr lang="en-GB" dirty="0"/>
            <a:t>.</a:t>
          </a:r>
          <a:endParaRPr lang="en-US" dirty="0"/>
        </a:p>
      </dgm:t>
    </dgm:pt>
    <dgm:pt modelId="{56D5E551-48D0-440F-AF35-984027589B80}" type="parTrans" cxnId="{B6DD9EDC-7CC4-4AB7-AF99-50FB8A14BF3D}">
      <dgm:prSet/>
      <dgm:spPr/>
      <dgm:t>
        <a:bodyPr/>
        <a:lstStyle/>
        <a:p>
          <a:endParaRPr lang="en-US"/>
        </a:p>
      </dgm:t>
    </dgm:pt>
    <dgm:pt modelId="{38FB72F0-30A5-41BF-9C75-DDB6AF6C3B26}" type="sibTrans" cxnId="{B6DD9EDC-7CC4-4AB7-AF99-50FB8A14BF3D}">
      <dgm:prSet/>
      <dgm:spPr/>
      <dgm:t>
        <a:bodyPr/>
        <a:lstStyle/>
        <a:p>
          <a:endParaRPr lang="en-US"/>
        </a:p>
      </dgm:t>
    </dgm:pt>
    <dgm:pt modelId="{F0F46135-0F92-4A86-A5BF-94364D6580A1}">
      <dgm:prSet/>
      <dgm:spPr/>
      <dgm:t>
        <a:bodyPr/>
        <a:lstStyle/>
        <a:p>
          <a:r>
            <a:rPr lang="en-GB" dirty="0"/>
            <a:t>It can be used with all the major </a:t>
          </a:r>
          <a:r>
            <a:rPr lang="en-GB" b="1" dirty="0"/>
            <a:t>programming languages.</a:t>
          </a:r>
          <a:endParaRPr lang="en-US" dirty="0"/>
        </a:p>
      </dgm:t>
    </dgm:pt>
    <dgm:pt modelId="{98578FC3-C74F-493A-A155-2643D93DA461}" type="parTrans" cxnId="{ACE31252-A3CC-4BAE-A2E7-1F5B23C80240}">
      <dgm:prSet/>
      <dgm:spPr/>
      <dgm:t>
        <a:bodyPr/>
        <a:lstStyle/>
        <a:p>
          <a:endParaRPr lang="en-US"/>
        </a:p>
      </dgm:t>
    </dgm:pt>
    <dgm:pt modelId="{F9B805CD-65BA-477E-AAC9-F95555CE4850}" type="sibTrans" cxnId="{ACE31252-A3CC-4BAE-A2E7-1F5B23C80240}">
      <dgm:prSet/>
      <dgm:spPr/>
      <dgm:t>
        <a:bodyPr/>
        <a:lstStyle/>
        <a:p>
          <a:endParaRPr lang="en-US"/>
        </a:p>
      </dgm:t>
    </dgm:pt>
    <dgm:pt modelId="{06F82766-1F1B-4E3F-8AF8-BD8D530E75C4}">
      <dgm:prSet/>
      <dgm:spPr/>
      <dgm:t>
        <a:bodyPr/>
        <a:lstStyle/>
        <a:p>
          <a:r>
            <a:rPr lang="en-GB" dirty="0"/>
            <a:t>Useful in </a:t>
          </a:r>
          <a:r>
            <a:rPr lang="en-GB" b="1" dirty="0"/>
            <a:t>data transition</a:t>
          </a:r>
          <a:r>
            <a:rPr lang="en-GB" dirty="0"/>
            <a:t> from the </a:t>
          </a:r>
          <a:r>
            <a:rPr lang="en-GB" b="1" dirty="0"/>
            <a:t>web application to the server</a:t>
          </a:r>
          <a:r>
            <a:rPr lang="en-GB" dirty="0"/>
            <a:t>.</a:t>
          </a:r>
          <a:endParaRPr lang="en-US" dirty="0"/>
        </a:p>
      </dgm:t>
    </dgm:pt>
    <dgm:pt modelId="{BCCAF9C5-9BBB-4187-9C8C-01B3E9B873E0}" type="parTrans" cxnId="{0EAD7B2B-3D2B-4D50-8825-0B1D866CD79C}">
      <dgm:prSet/>
      <dgm:spPr/>
      <dgm:t>
        <a:bodyPr/>
        <a:lstStyle/>
        <a:p>
          <a:endParaRPr lang="en-US"/>
        </a:p>
      </dgm:t>
    </dgm:pt>
    <dgm:pt modelId="{8A24BF9B-1388-4ABC-82BB-934B9C0047A7}" type="sibTrans" cxnId="{0EAD7B2B-3D2B-4D50-8825-0B1D866CD79C}">
      <dgm:prSet/>
      <dgm:spPr/>
      <dgm:t>
        <a:bodyPr/>
        <a:lstStyle/>
        <a:p>
          <a:endParaRPr lang="en-US"/>
        </a:p>
      </dgm:t>
    </dgm:pt>
    <dgm:pt modelId="{845A624E-5192-4055-A59A-628332DFDF3C}">
      <dgm:prSet/>
      <dgm:spPr/>
      <dgm:t>
        <a:bodyPr/>
        <a:lstStyle/>
        <a:p>
          <a:r>
            <a:rPr lang="en-GB" dirty="0"/>
            <a:t>Most of the web services use JSON based format for </a:t>
          </a:r>
          <a:r>
            <a:rPr lang="en-GB" b="1" dirty="0"/>
            <a:t>data transfer.</a:t>
          </a:r>
          <a:endParaRPr lang="en-US" dirty="0"/>
        </a:p>
      </dgm:t>
    </dgm:pt>
    <dgm:pt modelId="{791E3553-D243-46A4-8437-798C32E81295}" type="parTrans" cxnId="{872152D8-1FDE-4216-B25E-3913D0C15167}">
      <dgm:prSet/>
      <dgm:spPr/>
      <dgm:t>
        <a:bodyPr/>
        <a:lstStyle/>
        <a:p>
          <a:endParaRPr lang="en-US"/>
        </a:p>
      </dgm:t>
    </dgm:pt>
    <dgm:pt modelId="{BF914504-5288-416D-9B2F-A1AF17C5418B}" type="sibTrans" cxnId="{872152D8-1FDE-4216-B25E-3913D0C15167}">
      <dgm:prSet/>
      <dgm:spPr/>
      <dgm:t>
        <a:bodyPr/>
        <a:lstStyle/>
        <a:p>
          <a:endParaRPr lang="en-US"/>
        </a:p>
      </dgm:t>
    </dgm:pt>
    <dgm:pt modelId="{B5E82BDA-EB30-4A53-B478-03B9EC1CF915}" type="pres">
      <dgm:prSet presAssocID="{1BBADC09-9DAE-491E-B7E2-E0B969EFC40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2136E-9CA0-4879-A71D-83F8C26677C5}" type="pres">
      <dgm:prSet presAssocID="{F0B2F765-1C1C-4EE8-BE05-BEAC2EE32536}" presName="thickLine" presStyleLbl="alignNode1" presStyleIdx="0" presStyleCnt="5"/>
      <dgm:spPr/>
    </dgm:pt>
    <dgm:pt modelId="{4734C6DC-B60A-4EB1-8D64-8C015AE78FF5}" type="pres">
      <dgm:prSet presAssocID="{F0B2F765-1C1C-4EE8-BE05-BEAC2EE32536}" presName="horz1" presStyleCnt="0"/>
      <dgm:spPr/>
    </dgm:pt>
    <dgm:pt modelId="{EF147E48-FFC2-4B1A-87CF-FCA062C5AA55}" type="pres">
      <dgm:prSet presAssocID="{F0B2F765-1C1C-4EE8-BE05-BEAC2EE32536}" presName="tx1" presStyleLbl="revTx" presStyleIdx="0" presStyleCnt="5"/>
      <dgm:spPr/>
      <dgm:t>
        <a:bodyPr/>
        <a:lstStyle/>
        <a:p>
          <a:endParaRPr lang="en-US"/>
        </a:p>
      </dgm:t>
    </dgm:pt>
    <dgm:pt modelId="{5EE4A7D3-22B5-47D8-8C19-728EF1720B05}" type="pres">
      <dgm:prSet presAssocID="{F0B2F765-1C1C-4EE8-BE05-BEAC2EE32536}" presName="vert1" presStyleCnt="0"/>
      <dgm:spPr/>
    </dgm:pt>
    <dgm:pt modelId="{6088EE59-BF3D-4D37-BECC-4A855E135DF7}" type="pres">
      <dgm:prSet presAssocID="{E0410A5A-052C-4F25-B6E5-4036D7EF3BA2}" presName="thickLine" presStyleLbl="alignNode1" presStyleIdx="1" presStyleCnt="5"/>
      <dgm:spPr/>
    </dgm:pt>
    <dgm:pt modelId="{75801BBF-DCFF-421F-BA68-0484ADF5B372}" type="pres">
      <dgm:prSet presAssocID="{E0410A5A-052C-4F25-B6E5-4036D7EF3BA2}" presName="horz1" presStyleCnt="0"/>
      <dgm:spPr/>
    </dgm:pt>
    <dgm:pt modelId="{3F7A32F8-2BBF-4CB6-96ED-806B3E5E54A1}" type="pres">
      <dgm:prSet presAssocID="{E0410A5A-052C-4F25-B6E5-4036D7EF3BA2}" presName="tx1" presStyleLbl="revTx" presStyleIdx="1" presStyleCnt="5"/>
      <dgm:spPr/>
      <dgm:t>
        <a:bodyPr/>
        <a:lstStyle/>
        <a:p>
          <a:endParaRPr lang="en-US"/>
        </a:p>
      </dgm:t>
    </dgm:pt>
    <dgm:pt modelId="{81FB6E88-E54A-4973-A435-6B5AC9AE9D1E}" type="pres">
      <dgm:prSet presAssocID="{E0410A5A-052C-4F25-B6E5-4036D7EF3BA2}" presName="vert1" presStyleCnt="0"/>
      <dgm:spPr/>
    </dgm:pt>
    <dgm:pt modelId="{8F9FAE21-A75D-4192-AA0C-A28011214A00}" type="pres">
      <dgm:prSet presAssocID="{F0F46135-0F92-4A86-A5BF-94364D6580A1}" presName="thickLine" presStyleLbl="alignNode1" presStyleIdx="2" presStyleCnt="5"/>
      <dgm:spPr/>
    </dgm:pt>
    <dgm:pt modelId="{AAC7694C-EA33-4F72-82D3-84E625A19C07}" type="pres">
      <dgm:prSet presAssocID="{F0F46135-0F92-4A86-A5BF-94364D6580A1}" presName="horz1" presStyleCnt="0"/>
      <dgm:spPr/>
    </dgm:pt>
    <dgm:pt modelId="{B8DC2815-A6A9-437E-8B35-3159FA459F68}" type="pres">
      <dgm:prSet presAssocID="{F0F46135-0F92-4A86-A5BF-94364D6580A1}" presName="tx1" presStyleLbl="revTx" presStyleIdx="2" presStyleCnt="5"/>
      <dgm:spPr/>
      <dgm:t>
        <a:bodyPr/>
        <a:lstStyle/>
        <a:p>
          <a:endParaRPr lang="en-US"/>
        </a:p>
      </dgm:t>
    </dgm:pt>
    <dgm:pt modelId="{F91B3E35-635C-404C-A3FE-314D98D27C8F}" type="pres">
      <dgm:prSet presAssocID="{F0F46135-0F92-4A86-A5BF-94364D6580A1}" presName="vert1" presStyleCnt="0"/>
      <dgm:spPr/>
    </dgm:pt>
    <dgm:pt modelId="{002A0FC6-69E9-4ACB-B73D-86AED11CD2AD}" type="pres">
      <dgm:prSet presAssocID="{06F82766-1F1B-4E3F-8AF8-BD8D530E75C4}" presName="thickLine" presStyleLbl="alignNode1" presStyleIdx="3" presStyleCnt="5"/>
      <dgm:spPr/>
    </dgm:pt>
    <dgm:pt modelId="{85D1836E-58F4-4D22-AB1F-56E5A3FC01C3}" type="pres">
      <dgm:prSet presAssocID="{06F82766-1F1B-4E3F-8AF8-BD8D530E75C4}" presName="horz1" presStyleCnt="0"/>
      <dgm:spPr/>
    </dgm:pt>
    <dgm:pt modelId="{353338C3-7595-4F68-B7B3-4B74FE4578A4}" type="pres">
      <dgm:prSet presAssocID="{06F82766-1F1B-4E3F-8AF8-BD8D530E75C4}" presName="tx1" presStyleLbl="revTx" presStyleIdx="3" presStyleCnt="5"/>
      <dgm:spPr/>
      <dgm:t>
        <a:bodyPr/>
        <a:lstStyle/>
        <a:p>
          <a:endParaRPr lang="en-US"/>
        </a:p>
      </dgm:t>
    </dgm:pt>
    <dgm:pt modelId="{4556A4F6-7BE5-4D08-ACE0-858182B602C7}" type="pres">
      <dgm:prSet presAssocID="{06F82766-1F1B-4E3F-8AF8-BD8D530E75C4}" presName="vert1" presStyleCnt="0"/>
      <dgm:spPr/>
    </dgm:pt>
    <dgm:pt modelId="{0A680E66-2C8A-4EFB-B5E8-3855695F88F1}" type="pres">
      <dgm:prSet presAssocID="{845A624E-5192-4055-A59A-628332DFDF3C}" presName="thickLine" presStyleLbl="alignNode1" presStyleIdx="4" presStyleCnt="5"/>
      <dgm:spPr/>
    </dgm:pt>
    <dgm:pt modelId="{DC4C098D-FC70-425F-9688-51FD916C1DF8}" type="pres">
      <dgm:prSet presAssocID="{845A624E-5192-4055-A59A-628332DFDF3C}" presName="horz1" presStyleCnt="0"/>
      <dgm:spPr/>
    </dgm:pt>
    <dgm:pt modelId="{1D77DFF2-F5FE-432D-8FDE-2843E3F7BC46}" type="pres">
      <dgm:prSet presAssocID="{845A624E-5192-4055-A59A-628332DFDF3C}" presName="tx1" presStyleLbl="revTx" presStyleIdx="4" presStyleCnt="5"/>
      <dgm:spPr/>
      <dgm:t>
        <a:bodyPr/>
        <a:lstStyle/>
        <a:p>
          <a:endParaRPr lang="en-US"/>
        </a:p>
      </dgm:t>
    </dgm:pt>
    <dgm:pt modelId="{3BD21F6C-9CE4-4514-BC51-A89AAA939A77}" type="pres">
      <dgm:prSet presAssocID="{845A624E-5192-4055-A59A-628332DFDF3C}" presName="vert1" presStyleCnt="0"/>
      <dgm:spPr/>
    </dgm:pt>
  </dgm:ptLst>
  <dgm:cxnLst>
    <dgm:cxn modelId="{02BA74EE-9F8F-4F61-A6B0-53E29A1DF7E2}" type="presOf" srcId="{F0F46135-0F92-4A86-A5BF-94364D6580A1}" destId="{B8DC2815-A6A9-437E-8B35-3159FA459F68}" srcOrd="0" destOrd="0" presId="urn:microsoft.com/office/officeart/2008/layout/LinedList"/>
    <dgm:cxn modelId="{872152D8-1FDE-4216-B25E-3913D0C15167}" srcId="{1BBADC09-9DAE-491E-B7E2-E0B969EFC405}" destId="{845A624E-5192-4055-A59A-628332DFDF3C}" srcOrd="4" destOrd="0" parTransId="{791E3553-D243-46A4-8437-798C32E81295}" sibTransId="{BF914504-5288-416D-9B2F-A1AF17C5418B}"/>
    <dgm:cxn modelId="{ACE31252-A3CC-4BAE-A2E7-1F5B23C80240}" srcId="{1BBADC09-9DAE-491E-B7E2-E0B969EFC405}" destId="{F0F46135-0F92-4A86-A5BF-94364D6580A1}" srcOrd="2" destOrd="0" parTransId="{98578FC3-C74F-493A-A155-2643D93DA461}" sibTransId="{F9B805CD-65BA-477E-AAC9-F95555CE4850}"/>
    <dgm:cxn modelId="{7835CE8F-D766-4300-B531-CF2F487582B8}" type="presOf" srcId="{845A624E-5192-4055-A59A-628332DFDF3C}" destId="{1D77DFF2-F5FE-432D-8FDE-2843E3F7BC46}" srcOrd="0" destOrd="0" presId="urn:microsoft.com/office/officeart/2008/layout/LinedList"/>
    <dgm:cxn modelId="{B6DD9EDC-7CC4-4AB7-AF99-50FB8A14BF3D}" srcId="{1BBADC09-9DAE-491E-B7E2-E0B969EFC405}" destId="{E0410A5A-052C-4F25-B6E5-4036D7EF3BA2}" srcOrd="1" destOrd="0" parTransId="{56D5E551-48D0-440F-AF35-984027589B80}" sibTransId="{38FB72F0-30A5-41BF-9C75-DDB6AF6C3B26}"/>
    <dgm:cxn modelId="{50697AC0-D247-439C-9403-E316AD56745F}" type="presOf" srcId="{06F82766-1F1B-4E3F-8AF8-BD8D530E75C4}" destId="{353338C3-7595-4F68-B7B3-4B74FE4578A4}" srcOrd="0" destOrd="0" presId="urn:microsoft.com/office/officeart/2008/layout/LinedList"/>
    <dgm:cxn modelId="{8A528B60-AD63-4E80-8248-464EB3C5C610}" type="presOf" srcId="{F0B2F765-1C1C-4EE8-BE05-BEAC2EE32536}" destId="{EF147E48-FFC2-4B1A-87CF-FCA062C5AA55}" srcOrd="0" destOrd="0" presId="urn:microsoft.com/office/officeart/2008/layout/LinedList"/>
    <dgm:cxn modelId="{0EAD7B2B-3D2B-4D50-8825-0B1D866CD79C}" srcId="{1BBADC09-9DAE-491E-B7E2-E0B969EFC405}" destId="{06F82766-1F1B-4E3F-8AF8-BD8D530E75C4}" srcOrd="3" destOrd="0" parTransId="{BCCAF9C5-9BBB-4187-9C8C-01B3E9B873E0}" sibTransId="{8A24BF9B-1388-4ABC-82BB-934B9C0047A7}"/>
    <dgm:cxn modelId="{BCE8619F-9BEA-40AD-871E-35D0BD775C16}" srcId="{1BBADC09-9DAE-491E-B7E2-E0B969EFC405}" destId="{F0B2F765-1C1C-4EE8-BE05-BEAC2EE32536}" srcOrd="0" destOrd="0" parTransId="{DEDA32B7-6667-43BE-882C-6454A650E49E}" sibTransId="{9CA6CDCF-519B-497C-AE64-E6ABC8F24DD0}"/>
    <dgm:cxn modelId="{7AB8423F-67B0-4BF0-8907-7E063E6E1511}" type="presOf" srcId="{1BBADC09-9DAE-491E-B7E2-E0B969EFC405}" destId="{B5E82BDA-EB30-4A53-B478-03B9EC1CF915}" srcOrd="0" destOrd="0" presId="urn:microsoft.com/office/officeart/2008/layout/LinedList"/>
    <dgm:cxn modelId="{AB560427-55F0-40B8-B145-56B60C83C917}" type="presOf" srcId="{E0410A5A-052C-4F25-B6E5-4036D7EF3BA2}" destId="{3F7A32F8-2BBF-4CB6-96ED-806B3E5E54A1}" srcOrd="0" destOrd="0" presId="urn:microsoft.com/office/officeart/2008/layout/LinedList"/>
    <dgm:cxn modelId="{5A1BEDA2-E8A0-4F1A-9465-6C625647ABB7}" type="presParOf" srcId="{B5E82BDA-EB30-4A53-B478-03B9EC1CF915}" destId="{07E2136E-9CA0-4879-A71D-83F8C26677C5}" srcOrd="0" destOrd="0" presId="urn:microsoft.com/office/officeart/2008/layout/LinedList"/>
    <dgm:cxn modelId="{7C0F604E-8816-48D8-8811-FA86CD611E0C}" type="presParOf" srcId="{B5E82BDA-EB30-4A53-B478-03B9EC1CF915}" destId="{4734C6DC-B60A-4EB1-8D64-8C015AE78FF5}" srcOrd="1" destOrd="0" presId="urn:microsoft.com/office/officeart/2008/layout/LinedList"/>
    <dgm:cxn modelId="{F395CFB2-E88B-4D55-BFAB-78AA88829971}" type="presParOf" srcId="{4734C6DC-B60A-4EB1-8D64-8C015AE78FF5}" destId="{EF147E48-FFC2-4B1A-87CF-FCA062C5AA55}" srcOrd="0" destOrd="0" presId="urn:microsoft.com/office/officeart/2008/layout/LinedList"/>
    <dgm:cxn modelId="{C45ABD8C-32B2-41A4-B942-93DA637631CB}" type="presParOf" srcId="{4734C6DC-B60A-4EB1-8D64-8C015AE78FF5}" destId="{5EE4A7D3-22B5-47D8-8C19-728EF1720B05}" srcOrd="1" destOrd="0" presId="urn:microsoft.com/office/officeart/2008/layout/LinedList"/>
    <dgm:cxn modelId="{0201508E-14E7-4F1D-9360-CBD0BFDA1C1C}" type="presParOf" srcId="{B5E82BDA-EB30-4A53-B478-03B9EC1CF915}" destId="{6088EE59-BF3D-4D37-BECC-4A855E135DF7}" srcOrd="2" destOrd="0" presId="urn:microsoft.com/office/officeart/2008/layout/LinedList"/>
    <dgm:cxn modelId="{18BA87AA-8B76-4B07-B358-10F0FAE18A85}" type="presParOf" srcId="{B5E82BDA-EB30-4A53-B478-03B9EC1CF915}" destId="{75801BBF-DCFF-421F-BA68-0484ADF5B372}" srcOrd="3" destOrd="0" presId="urn:microsoft.com/office/officeart/2008/layout/LinedList"/>
    <dgm:cxn modelId="{B751F939-176F-49A6-8697-FB8338538021}" type="presParOf" srcId="{75801BBF-DCFF-421F-BA68-0484ADF5B372}" destId="{3F7A32F8-2BBF-4CB6-96ED-806B3E5E54A1}" srcOrd="0" destOrd="0" presId="urn:microsoft.com/office/officeart/2008/layout/LinedList"/>
    <dgm:cxn modelId="{4D9AE707-49D3-4FFB-AEA2-CD27FE8D72C6}" type="presParOf" srcId="{75801BBF-DCFF-421F-BA68-0484ADF5B372}" destId="{81FB6E88-E54A-4973-A435-6B5AC9AE9D1E}" srcOrd="1" destOrd="0" presId="urn:microsoft.com/office/officeart/2008/layout/LinedList"/>
    <dgm:cxn modelId="{DE79FD65-3725-4DBA-BD22-3A3D64FE753B}" type="presParOf" srcId="{B5E82BDA-EB30-4A53-B478-03B9EC1CF915}" destId="{8F9FAE21-A75D-4192-AA0C-A28011214A00}" srcOrd="4" destOrd="0" presId="urn:microsoft.com/office/officeart/2008/layout/LinedList"/>
    <dgm:cxn modelId="{9CAD56F2-F990-4C4A-A775-D736DC1EA53B}" type="presParOf" srcId="{B5E82BDA-EB30-4A53-B478-03B9EC1CF915}" destId="{AAC7694C-EA33-4F72-82D3-84E625A19C07}" srcOrd="5" destOrd="0" presId="urn:microsoft.com/office/officeart/2008/layout/LinedList"/>
    <dgm:cxn modelId="{348BB8C0-E9F9-4B14-9273-4F905A2D66F1}" type="presParOf" srcId="{AAC7694C-EA33-4F72-82D3-84E625A19C07}" destId="{B8DC2815-A6A9-437E-8B35-3159FA459F68}" srcOrd="0" destOrd="0" presId="urn:microsoft.com/office/officeart/2008/layout/LinedList"/>
    <dgm:cxn modelId="{AB494333-0F6E-40FB-B4B2-CC90C5151B5F}" type="presParOf" srcId="{AAC7694C-EA33-4F72-82D3-84E625A19C07}" destId="{F91B3E35-635C-404C-A3FE-314D98D27C8F}" srcOrd="1" destOrd="0" presId="urn:microsoft.com/office/officeart/2008/layout/LinedList"/>
    <dgm:cxn modelId="{BCD016D2-9CB9-4CE6-BCA1-3349276685D7}" type="presParOf" srcId="{B5E82BDA-EB30-4A53-B478-03B9EC1CF915}" destId="{002A0FC6-69E9-4ACB-B73D-86AED11CD2AD}" srcOrd="6" destOrd="0" presId="urn:microsoft.com/office/officeart/2008/layout/LinedList"/>
    <dgm:cxn modelId="{48646F1D-5A4D-45F7-AAAF-A491D68DE2A3}" type="presParOf" srcId="{B5E82BDA-EB30-4A53-B478-03B9EC1CF915}" destId="{85D1836E-58F4-4D22-AB1F-56E5A3FC01C3}" srcOrd="7" destOrd="0" presId="urn:microsoft.com/office/officeart/2008/layout/LinedList"/>
    <dgm:cxn modelId="{B74B847E-4A27-45DF-9645-35B5F6E96A2A}" type="presParOf" srcId="{85D1836E-58F4-4D22-AB1F-56E5A3FC01C3}" destId="{353338C3-7595-4F68-B7B3-4B74FE4578A4}" srcOrd="0" destOrd="0" presId="urn:microsoft.com/office/officeart/2008/layout/LinedList"/>
    <dgm:cxn modelId="{BB3A69EA-D244-4583-9CAF-4B6FEB9A3DED}" type="presParOf" srcId="{85D1836E-58F4-4D22-AB1F-56E5A3FC01C3}" destId="{4556A4F6-7BE5-4D08-ACE0-858182B602C7}" srcOrd="1" destOrd="0" presId="urn:microsoft.com/office/officeart/2008/layout/LinedList"/>
    <dgm:cxn modelId="{58D8C136-1708-4A2A-95BD-8BBAEBE7843B}" type="presParOf" srcId="{B5E82BDA-EB30-4A53-B478-03B9EC1CF915}" destId="{0A680E66-2C8A-4EFB-B5E8-3855695F88F1}" srcOrd="8" destOrd="0" presId="urn:microsoft.com/office/officeart/2008/layout/LinedList"/>
    <dgm:cxn modelId="{B4EB4A19-FA9C-4C1F-A8B4-5BA752972EC4}" type="presParOf" srcId="{B5E82BDA-EB30-4A53-B478-03B9EC1CF915}" destId="{DC4C098D-FC70-425F-9688-51FD916C1DF8}" srcOrd="9" destOrd="0" presId="urn:microsoft.com/office/officeart/2008/layout/LinedList"/>
    <dgm:cxn modelId="{08B1DE7A-B967-4C62-95E8-DA6A64ECBAB0}" type="presParOf" srcId="{DC4C098D-FC70-425F-9688-51FD916C1DF8}" destId="{1D77DFF2-F5FE-432D-8FDE-2843E3F7BC46}" srcOrd="0" destOrd="0" presId="urn:microsoft.com/office/officeart/2008/layout/LinedList"/>
    <dgm:cxn modelId="{9C8724BD-6858-4015-AAB1-2A53FD40B784}" type="presParOf" srcId="{DC4C098D-FC70-425F-9688-51FD916C1DF8}" destId="{3BD21F6C-9CE4-4514-BC51-A89AAA939A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A7E4C-B465-4744-BFEA-EFA905AC19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6FCA36-7475-40F4-ABB8-4C4CC455E8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is a text-based lightweight data interchange format.</a:t>
          </a:r>
          <a:endParaRPr lang="en-US"/>
        </a:p>
      </dgm:t>
    </dgm:pt>
    <dgm:pt modelId="{6103AA84-ABD2-4A30-A4A8-25E269EEB4F3}" type="parTrans" cxnId="{D124BD4A-32BE-4B4C-923B-BF0C927D41AF}">
      <dgm:prSet/>
      <dgm:spPr/>
      <dgm:t>
        <a:bodyPr/>
        <a:lstStyle/>
        <a:p>
          <a:endParaRPr lang="en-US"/>
        </a:p>
      </dgm:t>
    </dgm:pt>
    <dgm:pt modelId="{16CF9708-D1FD-4269-A5D1-8BA4F2C8F35A}" type="sibTrans" cxnId="{D124BD4A-32BE-4B4C-923B-BF0C927D41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AA7C7C-CCDF-45C4-A3DE-3E5B6165AB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has been extended from the JavaScript language.</a:t>
          </a:r>
          <a:endParaRPr lang="en-US"/>
        </a:p>
      </dgm:t>
    </dgm:pt>
    <dgm:pt modelId="{2B96BF65-3B0F-48DF-AF9C-5284C53462D5}" type="parTrans" cxnId="{61856EDD-64FC-4A0E-A905-2D89E43E2021}">
      <dgm:prSet/>
      <dgm:spPr/>
      <dgm:t>
        <a:bodyPr/>
        <a:lstStyle/>
        <a:p>
          <a:endParaRPr lang="en-US"/>
        </a:p>
      </dgm:t>
    </dgm:pt>
    <dgm:pt modelId="{9C4461C9-FC16-47B2-A0F8-799ED033B040}" type="sibTrans" cxnId="{61856EDD-64FC-4A0E-A905-2D89E43E20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DD507A-7169-48E6-91F2-6E951A0D30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Its extension is </a:t>
          </a:r>
          <a:r>
            <a:rPr lang="en-GB" b="1"/>
            <a:t>.json.</a:t>
          </a:r>
          <a:endParaRPr lang="en-US"/>
        </a:p>
      </dgm:t>
    </dgm:pt>
    <dgm:pt modelId="{69A521A5-A0F1-402D-9F50-C84333549C6C}" type="parTrans" cxnId="{8D2DB9D3-5FC4-478C-AF54-E9D821DE3380}">
      <dgm:prSet/>
      <dgm:spPr/>
      <dgm:t>
        <a:bodyPr/>
        <a:lstStyle/>
        <a:p>
          <a:endParaRPr lang="en-US"/>
        </a:p>
      </dgm:t>
    </dgm:pt>
    <dgm:pt modelId="{67D619E2-C354-4593-AD91-00705C92E10E}" type="sibTrans" cxnId="{8D2DB9D3-5FC4-478C-AF54-E9D821DE33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A0041-3A3D-4E01-8C7D-DF96BA08D8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Being a text-based format it is easy to read and write by both the user/programmer and the machines.</a:t>
          </a:r>
          <a:endParaRPr lang="en-US"/>
        </a:p>
      </dgm:t>
    </dgm:pt>
    <dgm:pt modelId="{1296AA32-AA57-4B44-B75F-A14BF3A7EAB5}" type="parTrans" cxnId="{AD8E5B38-CC97-40AB-A211-DD94E386D16A}">
      <dgm:prSet/>
      <dgm:spPr/>
      <dgm:t>
        <a:bodyPr/>
        <a:lstStyle/>
        <a:p>
          <a:endParaRPr lang="en-US"/>
        </a:p>
      </dgm:t>
    </dgm:pt>
    <dgm:pt modelId="{C54D0FE6-CF5C-4C76-86C8-C0A17DE675C2}" type="sibTrans" cxnId="{AD8E5B38-CC97-40AB-A211-DD94E386D1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861D9D-EC21-4BEC-AB9F-EF6DC0C19C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is independent of programming language but it also uses the conventions that are quite well known within the C-Family of languages like C, C++, C#, JavaScript, Java, Python, Perl etc.</a:t>
          </a:r>
          <a:endParaRPr lang="en-US"/>
        </a:p>
      </dgm:t>
    </dgm:pt>
    <dgm:pt modelId="{AA3067A0-9F77-43D1-9E25-C11EB8A608BF}" type="parTrans" cxnId="{7338A491-73D9-4371-834E-92F25407A712}">
      <dgm:prSet/>
      <dgm:spPr/>
      <dgm:t>
        <a:bodyPr/>
        <a:lstStyle/>
        <a:p>
          <a:endParaRPr lang="en-US"/>
        </a:p>
      </dgm:t>
    </dgm:pt>
    <dgm:pt modelId="{26990514-CF14-495C-B988-8AF8D53D306B}" type="sibTrans" cxnId="{7338A491-73D9-4371-834E-92F25407A712}">
      <dgm:prSet/>
      <dgm:spPr/>
      <dgm:t>
        <a:bodyPr/>
        <a:lstStyle/>
        <a:p>
          <a:endParaRPr lang="en-US"/>
        </a:p>
      </dgm:t>
    </dgm:pt>
    <dgm:pt modelId="{39F75AA7-27E6-4E7E-BDA7-866483681434}" type="pres">
      <dgm:prSet presAssocID="{86FA7E4C-B465-4744-BFEA-EFA905AC192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D9B87-6276-4CF9-A57D-06A38706BD83}" type="pres">
      <dgm:prSet presAssocID="{1E6FCA36-7475-40F4-ABB8-4C4CC455E863}" presName="compNode" presStyleCnt="0"/>
      <dgm:spPr/>
    </dgm:pt>
    <dgm:pt modelId="{F8F7ACE0-E7C4-4C09-9BA0-A1D89A4756A3}" type="pres">
      <dgm:prSet presAssocID="{1E6FCA36-7475-40F4-ABB8-4C4CC455E863}" presName="bgRect" presStyleLbl="bgShp" presStyleIdx="0" presStyleCnt="5"/>
      <dgm:spPr/>
    </dgm:pt>
    <dgm:pt modelId="{C0193A32-DD10-46B7-AB84-CD94C1A3008F}" type="pres">
      <dgm:prSet presAssocID="{1E6FCA36-7475-40F4-ABB8-4C4CC455E86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E08CAA9-F195-4B00-9B78-B13AD17714BB}" type="pres">
      <dgm:prSet presAssocID="{1E6FCA36-7475-40F4-ABB8-4C4CC455E863}" presName="spaceRect" presStyleCnt="0"/>
      <dgm:spPr/>
    </dgm:pt>
    <dgm:pt modelId="{D7EA8929-DE3A-4275-8F11-5BD8341F962B}" type="pres">
      <dgm:prSet presAssocID="{1E6FCA36-7475-40F4-ABB8-4C4CC455E863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E7E658-1DD1-4754-96B8-E2F726A43628}" type="pres">
      <dgm:prSet presAssocID="{16CF9708-D1FD-4269-A5D1-8BA4F2C8F35A}" presName="sibTrans" presStyleCnt="0"/>
      <dgm:spPr/>
    </dgm:pt>
    <dgm:pt modelId="{6B6B8B74-3548-4746-B5AE-C4E18E67517B}" type="pres">
      <dgm:prSet presAssocID="{3BAA7C7C-CCDF-45C4-A3DE-3E5B6165AB59}" presName="compNode" presStyleCnt="0"/>
      <dgm:spPr/>
    </dgm:pt>
    <dgm:pt modelId="{AEC44793-5DCD-45D5-BCD8-30BEFD6E847E}" type="pres">
      <dgm:prSet presAssocID="{3BAA7C7C-CCDF-45C4-A3DE-3E5B6165AB59}" presName="bgRect" presStyleLbl="bgShp" presStyleIdx="1" presStyleCnt="5"/>
      <dgm:spPr/>
    </dgm:pt>
    <dgm:pt modelId="{6E049EED-9B34-4464-99A4-11814E89FD87}" type="pres">
      <dgm:prSet presAssocID="{3BAA7C7C-CCDF-45C4-A3DE-3E5B6165AB59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B1F00-E617-4277-9DCA-187D70DFC222}" type="pres">
      <dgm:prSet presAssocID="{3BAA7C7C-CCDF-45C4-A3DE-3E5B6165AB59}" presName="spaceRect" presStyleCnt="0"/>
      <dgm:spPr/>
    </dgm:pt>
    <dgm:pt modelId="{BAE63CB9-1CCD-47E1-9617-FDCB756C6B30}" type="pres">
      <dgm:prSet presAssocID="{3BAA7C7C-CCDF-45C4-A3DE-3E5B6165AB5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86100C-D5C6-40E3-A311-B824EF9EA4CC}" type="pres">
      <dgm:prSet presAssocID="{9C4461C9-FC16-47B2-A0F8-799ED033B040}" presName="sibTrans" presStyleCnt="0"/>
      <dgm:spPr/>
    </dgm:pt>
    <dgm:pt modelId="{719CC597-AA8C-4536-8939-E768DA9083BE}" type="pres">
      <dgm:prSet presAssocID="{5FDD507A-7169-48E6-91F2-6E951A0D30C3}" presName="compNode" presStyleCnt="0"/>
      <dgm:spPr/>
    </dgm:pt>
    <dgm:pt modelId="{4CF8DF03-EBB1-4FAD-BB7A-BAEC4EFD4ED3}" type="pres">
      <dgm:prSet presAssocID="{5FDD507A-7169-48E6-91F2-6E951A0D30C3}" presName="bgRect" presStyleLbl="bgShp" presStyleIdx="2" presStyleCnt="5"/>
      <dgm:spPr/>
    </dgm:pt>
    <dgm:pt modelId="{CF337D82-251B-4137-8DFD-548BF28C1623}" type="pres">
      <dgm:prSet presAssocID="{5FDD507A-7169-48E6-91F2-6E951A0D30C3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0903B5A2-5481-4E17-928E-0751EA0CBFB6}" type="pres">
      <dgm:prSet presAssocID="{5FDD507A-7169-48E6-91F2-6E951A0D30C3}" presName="spaceRect" presStyleCnt="0"/>
      <dgm:spPr/>
    </dgm:pt>
    <dgm:pt modelId="{831412FD-7658-4A05-8DAE-CB16F2F133A0}" type="pres">
      <dgm:prSet presAssocID="{5FDD507A-7169-48E6-91F2-6E951A0D30C3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36E581-E21C-409A-B8C2-1DBC1F046F4B}" type="pres">
      <dgm:prSet presAssocID="{67D619E2-C354-4593-AD91-00705C92E10E}" presName="sibTrans" presStyleCnt="0"/>
      <dgm:spPr/>
    </dgm:pt>
    <dgm:pt modelId="{D1EDE3E0-9E10-4F98-A340-420572DB38DE}" type="pres">
      <dgm:prSet presAssocID="{D36A0041-3A3D-4E01-8C7D-DF96BA08D836}" presName="compNode" presStyleCnt="0"/>
      <dgm:spPr/>
    </dgm:pt>
    <dgm:pt modelId="{78382C90-19A6-4988-8B4A-BAE92EF38B53}" type="pres">
      <dgm:prSet presAssocID="{D36A0041-3A3D-4E01-8C7D-DF96BA08D836}" presName="bgRect" presStyleLbl="bgShp" presStyleIdx="3" presStyleCnt="5"/>
      <dgm:spPr/>
    </dgm:pt>
    <dgm:pt modelId="{B7B7653F-414D-429E-B3A6-B23944BD2067}" type="pres">
      <dgm:prSet presAssocID="{D36A0041-3A3D-4E01-8C7D-DF96BA08D836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C80E15-7410-4CC0-8405-5810000DF6D6}" type="pres">
      <dgm:prSet presAssocID="{D36A0041-3A3D-4E01-8C7D-DF96BA08D836}" presName="spaceRect" presStyleCnt="0"/>
      <dgm:spPr/>
    </dgm:pt>
    <dgm:pt modelId="{411F40E0-D25C-4655-A9CD-E9ABF83DC65B}" type="pres">
      <dgm:prSet presAssocID="{D36A0041-3A3D-4E01-8C7D-DF96BA08D836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F5B194-D48C-4150-8189-AEB370860D51}" type="pres">
      <dgm:prSet presAssocID="{C54D0FE6-CF5C-4C76-86C8-C0A17DE675C2}" presName="sibTrans" presStyleCnt="0"/>
      <dgm:spPr/>
    </dgm:pt>
    <dgm:pt modelId="{26EC7A8F-8C19-474E-94A1-7D634260EE9B}" type="pres">
      <dgm:prSet presAssocID="{2E861D9D-EC21-4BEC-AB9F-EF6DC0C19C07}" presName="compNode" presStyleCnt="0"/>
      <dgm:spPr/>
    </dgm:pt>
    <dgm:pt modelId="{AFE77B61-4114-49A7-8D04-DCD26268BE1C}" type="pres">
      <dgm:prSet presAssocID="{2E861D9D-EC21-4BEC-AB9F-EF6DC0C19C07}" presName="bgRect" presStyleLbl="bgShp" presStyleIdx="4" presStyleCnt="5"/>
      <dgm:spPr/>
    </dgm:pt>
    <dgm:pt modelId="{EE1973B6-F971-47CA-A6E5-91AFBCBB3B05}" type="pres">
      <dgm:prSet presAssocID="{2E861D9D-EC21-4BEC-AB9F-EF6DC0C19C07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7263CCB-591D-4262-A47F-9495FEA97592}" type="pres">
      <dgm:prSet presAssocID="{2E861D9D-EC21-4BEC-AB9F-EF6DC0C19C07}" presName="spaceRect" presStyleCnt="0"/>
      <dgm:spPr/>
    </dgm:pt>
    <dgm:pt modelId="{BC904828-E1E5-4AC7-9668-A8623ECD2DC5}" type="pres">
      <dgm:prSet presAssocID="{2E861D9D-EC21-4BEC-AB9F-EF6DC0C19C0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23125-EABA-4361-B368-BAC6E5E48FBE}" type="presOf" srcId="{2E861D9D-EC21-4BEC-AB9F-EF6DC0C19C07}" destId="{BC904828-E1E5-4AC7-9668-A8623ECD2DC5}" srcOrd="0" destOrd="0" presId="urn:microsoft.com/office/officeart/2018/2/layout/IconVerticalSolidList"/>
    <dgm:cxn modelId="{CAFBDD18-351E-4035-ACBC-1E1E52692FB2}" type="presOf" srcId="{D36A0041-3A3D-4E01-8C7D-DF96BA08D836}" destId="{411F40E0-D25C-4655-A9CD-E9ABF83DC65B}" srcOrd="0" destOrd="0" presId="urn:microsoft.com/office/officeart/2018/2/layout/IconVerticalSolidList"/>
    <dgm:cxn modelId="{AD8E5B38-CC97-40AB-A211-DD94E386D16A}" srcId="{86FA7E4C-B465-4744-BFEA-EFA905AC192F}" destId="{D36A0041-3A3D-4E01-8C7D-DF96BA08D836}" srcOrd="3" destOrd="0" parTransId="{1296AA32-AA57-4B44-B75F-A14BF3A7EAB5}" sibTransId="{C54D0FE6-CF5C-4C76-86C8-C0A17DE675C2}"/>
    <dgm:cxn modelId="{8D2DB9D3-5FC4-478C-AF54-E9D821DE3380}" srcId="{86FA7E4C-B465-4744-BFEA-EFA905AC192F}" destId="{5FDD507A-7169-48E6-91F2-6E951A0D30C3}" srcOrd="2" destOrd="0" parTransId="{69A521A5-A0F1-402D-9F50-C84333549C6C}" sibTransId="{67D619E2-C354-4593-AD91-00705C92E10E}"/>
    <dgm:cxn modelId="{61856EDD-64FC-4A0E-A905-2D89E43E2021}" srcId="{86FA7E4C-B465-4744-BFEA-EFA905AC192F}" destId="{3BAA7C7C-CCDF-45C4-A3DE-3E5B6165AB59}" srcOrd="1" destOrd="0" parTransId="{2B96BF65-3B0F-48DF-AF9C-5284C53462D5}" sibTransId="{9C4461C9-FC16-47B2-A0F8-799ED033B040}"/>
    <dgm:cxn modelId="{D124BD4A-32BE-4B4C-923B-BF0C927D41AF}" srcId="{86FA7E4C-B465-4744-BFEA-EFA905AC192F}" destId="{1E6FCA36-7475-40F4-ABB8-4C4CC455E863}" srcOrd="0" destOrd="0" parTransId="{6103AA84-ABD2-4A30-A4A8-25E269EEB4F3}" sibTransId="{16CF9708-D1FD-4269-A5D1-8BA4F2C8F35A}"/>
    <dgm:cxn modelId="{D1D8B572-CBF3-4D6B-B209-801EEB3DF0E9}" type="presOf" srcId="{3BAA7C7C-CCDF-45C4-A3DE-3E5B6165AB59}" destId="{BAE63CB9-1CCD-47E1-9617-FDCB756C6B30}" srcOrd="0" destOrd="0" presId="urn:microsoft.com/office/officeart/2018/2/layout/IconVerticalSolidList"/>
    <dgm:cxn modelId="{7338A491-73D9-4371-834E-92F25407A712}" srcId="{86FA7E4C-B465-4744-BFEA-EFA905AC192F}" destId="{2E861D9D-EC21-4BEC-AB9F-EF6DC0C19C07}" srcOrd="4" destOrd="0" parTransId="{AA3067A0-9F77-43D1-9E25-C11EB8A608BF}" sibTransId="{26990514-CF14-495C-B988-8AF8D53D306B}"/>
    <dgm:cxn modelId="{00AECDAB-1647-45B8-8671-03DB59AD585F}" type="presOf" srcId="{5FDD507A-7169-48E6-91F2-6E951A0D30C3}" destId="{831412FD-7658-4A05-8DAE-CB16F2F133A0}" srcOrd="0" destOrd="0" presId="urn:microsoft.com/office/officeart/2018/2/layout/IconVerticalSolidList"/>
    <dgm:cxn modelId="{BEF2EB13-8764-4FD9-80B8-C17CABB90BD0}" type="presOf" srcId="{86FA7E4C-B465-4744-BFEA-EFA905AC192F}" destId="{39F75AA7-27E6-4E7E-BDA7-866483681434}" srcOrd="0" destOrd="0" presId="urn:microsoft.com/office/officeart/2018/2/layout/IconVerticalSolidList"/>
    <dgm:cxn modelId="{8C1D2EE3-DE5C-4767-889A-B7E54D7B17A0}" type="presOf" srcId="{1E6FCA36-7475-40F4-ABB8-4C4CC455E863}" destId="{D7EA8929-DE3A-4275-8F11-5BD8341F962B}" srcOrd="0" destOrd="0" presId="urn:microsoft.com/office/officeart/2018/2/layout/IconVerticalSolidList"/>
    <dgm:cxn modelId="{85463266-E7BC-4AC7-846E-78844ECD4E0E}" type="presParOf" srcId="{39F75AA7-27E6-4E7E-BDA7-866483681434}" destId="{9E1D9B87-6276-4CF9-A57D-06A38706BD83}" srcOrd="0" destOrd="0" presId="urn:microsoft.com/office/officeart/2018/2/layout/IconVerticalSolidList"/>
    <dgm:cxn modelId="{9DB86790-5120-45C7-9999-3A98D29243A5}" type="presParOf" srcId="{9E1D9B87-6276-4CF9-A57D-06A38706BD83}" destId="{F8F7ACE0-E7C4-4C09-9BA0-A1D89A4756A3}" srcOrd="0" destOrd="0" presId="urn:microsoft.com/office/officeart/2018/2/layout/IconVerticalSolidList"/>
    <dgm:cxn modelId="{6435DC3C-7EB9-4692-8235-52E0306750F0}" type="presParOf" srcId="{9E1D9B87-6276-4CF9-A57D-06A38706BD83}" destId="{C0193A32-DD10-46B7-AB84-CD94C1A3008F}" srcOrd="1" destOrd="0" presId="urn:microsoft.com/office/officeart/2018/2/layout/IconVerticalSolidList"/>
    <dgm:cxn modelId="{5746051E-7DA8-4C78-AC51-C3ACAC2874C7}" type="presParOf" srcId="{9E1D9B87-6276-4CF9-A57D-06A38706BD83}" destId="{5E08CAA9-F195-4B00-9B78-B13AD17714BB}" srcOrd="2" destOrd="0" presId="urn:microsoft.com/office/officeart/2018/2/layout/IconVerticalSolidList"/>
    <dgm:cxn modelId="{D1175B43-1160-4ECA-A65F-6C7D7A2F1340}" type="presParOf" srcId="{9E1D9B87-6276-4CF9-A57D-06A38706BD83}" destId="{D7EA8929-DE3A-4275-8F11-5BD8341F962B}" srcOrd="3" destOrd="0" presId="urn:microsoft.com/office/officeart/2018/2/layout/IconVerticalSolidList"/>
    <dgm:cxn modelId="{BFED931B-9F44-4416-9D5A-38B3D32F0125}" type="presParOf" srcId="{39F75AA7-27E6-4E7E-BDA7-866483681434}" destId="{ACE7E658-1DD1-4754-96B8-E2F726A43628}" srcOrd="1" destOrd="0" presId="urn:microsoft.com/office/officeart/2018/2/layout/IconVerticalSolidList"/>
    <dgm:cxn modelId="{8EF3D908-7BB8-41F5-87BB-6CFCC231BAB3}" type="presParOf" srcId="{39F75AA7-27E6-4E7E-BDA7-866483681434}" destId="{6B6B8B74-3548-4746-B5AE-C4E18E67517B}" srcOrd="2" destOrd="0" presId="urn:microsoft.com/office/officeart/2018/2/layout/IconVerticalSolidList"/>
    <dgm:cxn modelId="{9716C5A3-B639-4194-9F67-93E2573D01C0}" type="presParOf" srcId="{6B6B8B74-3548-4746-B5AE-C4E18E67517B}" destId="{AEC44793-5DCD-45D5-BCD8-30BEFD6E847E}" srcOrd="0" destOrd="0" presId="urn:microsoft.com/office/officeart/2018/2/layout/IconVerticalSolidList"/>
    <dgm:cxn modelId="{23B86C61-9967-4F5B-B08B-FEB56A31AD60}" type="presParOf" srcId="{6B6B8B74-3548-4746-B5AE-C4E18E67517B}" destId="{6E049EED-9B34-4464-99A4-11814E89FD87}" srcOrd="1" destOrd="0" presId="urn:microsoft.com/office/officeart/2018/2/layout/IconVerticalSolidList"/>
    <dgm:cxn modelId="{30840C76-49B0-48C2-A967-E138C1437DFE}" type="presParOf" srcId="{6B6B8B74-3548-4746-B5AE-C4E18E67517B}" destId="{8B3B1F00-E617-4277-9DCA-187D70DFC222}" srcOrd="2" destOrd="0" presId="urn:microsoft.com/office/officeart/2018/2/layout/IconVerticalSolidList"/>
    <dgm:cxn modelId="{874A5780-C8C1-4193-8EB5-DE6F6D33347E}" type="presParOf" srcId="{6B6B8B74-3548-4746-B5AE-C4E18E67517B}" destId="{BAE63CB9-1CCD-47E1-9617-FDCB756C6B30}" srcOrd="3" destOrd="0" presId="urn:microsoft.com/office/officeart/2018/2/layout/IconVerticalSolidList"/>
    <dgm:cxn modelId="{9FAED497-6DED-4926-A2FD-D212F9FE89CC}" type="presParOf" srcId="{39F75AA7-27E6-4E7E-BDA7-866483681434}" destId="{5F86100C-D5C6-40E3-A311-B824EF9EA4CC}" srcOrd="3" destOrd="0" presId="urn:microsoft.com/office/officeart/2018/2/layout/IconVerticalSolidList"/>
    <dgm:cxn modelId="{94F45307-B5AC-494D-83ED-30B477F7EEC0}" type="presParOf" srcId="{39F75AA7-27E6-4E7E-BDA7-866483681434}" destId="{719CC597-AA8C-4536-8939-E768DA9083BE}" srcOrd="4" destOrd="0" presId="urn:microsoft.com/office/officeart/2018/2/layout/IconVerticalSolidList"/>
    <dgm:cxn modelId="{A4627DDB-103A-4855-B40E-1971D08CC839}" type="presParOf" srcId="{719CC597-AA8C-4536-8939-E768DA9083BE}" destId="{4CF8DF03-EBB1-4FAD-BB7A-BAEC4EFD4ED3}" srcOrd="0" destOrd="0" presId="urn:microsoft.com/office/officeart/2018/2/layout/IconVerticalSolidList"/>
    <dgm:cxn modelId="{CA8BC314-2758-4870-A577-52FF4099BDC7}" type="presParOf" srcId="{719CC597-AA8C-4536-8939-E768DA9083BE}" destId="{CF337D82-251B-4137-8DFD-548BF28C1623}" srcOrd="1" destOrd="0" presId="urn:microsoft.com/office/officeart/2018/2/layout/IconVerticalSolidList"/>
    <dgm:cxn modelId="{0D4F9164-2E8A-49F9-B751-29DFCD1BEF0C}" type="presParOf" srcId="{719CC597-AA8C-4536-8939-E768DA9083BE}" destId="{0903B5A2-5481-4E17-928E-0751EA0CBFB6}" srcOrd="2" destOrd="0" presId="urn:microsoft.com/office/officeart/2018/2/layout/IconVerticalSolidList"/>
    <dgm:cxn modelId="{4DCFB432-011A-4864-B52E-1149C5A6AC16}" type="presParOf" srcId="{719CC597-AA8C-4536-8939-E768DA9083BE}" destId="{831412FD-7658-4A05-8DAE-CB16F2F133A0}" srcOrd="3" destOrd="0" presId="urn:microsoft.com/office/officeart/2018/2/layout/IconVerticalSolidList"/>
    <dgm:cxn modelId="{0DCA5FC4-E2EA-4926-B866-96294B901422}" type="presParOf" srcId="{39F75AA7-27E6-4E7E-BDA7-866483681434}" destId="{3636E581-E21C-409A-B8C2-1DBC1F046F4B}" srcOrd="5" destOrd="0" presId="urn:microsoft.com/office/officeart/2018/2/layout/IconVerticalSolidList"/>
    <dgm:cxn modelId="{4A7C371A-D580-4E42-8A46-A1A4CCF85CF6}" type="presParOf" srcId="{39F75AA7-27E6-4E7E-BDA7-866483681434}" destId="{D1EDE3E0-9E10-4F98-A340-420572DB38DE}" srcOrd="6" destOrd="0" presId="urn:microsoft.com/office/officeart/2018/2/layout/IconVerticalSolidList"/>
    <dgm:cxn modelId="{C369AA31-7865-49E2-B817-C63CB0E55CEF}" type="presParOf" srcId="{D1EDE3E0-9E10-4F98-A340-420572DB38DE}" destId="{78382C90-19A6-4988-8B4A-BAE92EF38B53}" srcOrd="0" destOrd="0" presId="urn:microsoft.com/office/officeart/2018/2/layout/IconVerticalSolidList"/>
    <dgm:cxn modelId="{9EC6AB54-5C82-4064-A9EF-4940F2DEB4BC}" type="presParOf" srcId="{D1EDE3E0-9E10-4F98-A340-420572DB38DE}" destId="{B7B7653F-414D-429E-B3A6-B23944BD2067}" srcOrd="1" destOrd="0" presId="urn:microsoft.com/office/officeart/2018/2/layout/IconVerticalSolidList"/>
    <dgm:cxn modelId="{67F30E01-D35C-484E-9417-2983977C5045}" type="presParOf" srcId="{D1EDE3E0-9E10-4F98-A340-420572DB38DE}" destId="{80C80E15-7410-4CC0-8405-5810000DF6D6}" srcOrd="2" destOrd="0" presId="urn:microsoft.com/office/officeart/2018/2/layout/IconVerticalSolidList"/>
    <dgm:cxn modelId="{605FD227-7CB1-48D0-8017-0A167E6D7AFA}" type="presParOf" srcId="{D1EDE3E0-9E10-4F98-A340-420572DB38DE}" destId="{411F40E0-D25C-4655-A9CD-E9ABF83DC65B}" srcOrd="3" destOrd="0" presId="urn:microsoft.com/office/officeart/2018/2/layout/IconVerticalSolidList"/>
    <dgm:cxn modelId="{F13F9998-3555-4C90-913D-B6A3B841CD84}" type="presParOf" srcId="{39F75AA7-27E6-4E7E-BDA7-866483681434}" destId="{86F5B194-D48C-4150-8189-AEB370860D51}" srcOrd="7" destOrd="0" presId="urn:microsoft.com/office/officeart/2018/2/layout/IconVerticalSolidList"/>
    <dgm:cxn modelId="{67477E20-449A-419A-8063-C3227FD69005}" type="presParOf" srcId="{39F75AA7-27E6-4E7E-BDA7-866483681434}" destId="{26EC7A8F-8C19-474E-94A1-7D634260EE9B}" srcOrd="8" destOrd="0" presId="urn:microsoft.com/office/officeart/2018/2/layout/IconVerticalSolidList"/>
    <dgm:cxn modelId="{07242821-96C5-4EC1-A0F4-FF39CDA3267F}" type="presParOf" srcId="{26EC7A8F-8C19-474E-94A1-7D634260EE9B}" destId="{AFE77B61-4114-49A7-8D04-DCD26268BE1C}" srcOrd="0" destOrd="0" presId="urn:microsoft.com/office/officeart/2018/2/layout/IconVerticalSolidList"/>
    <dgm:cxn modelId="{24270683-8562-497E-9C0B-1A2B09D553CF}" type="presParOf" srcId="{26EC7A8F-8C19-474E-94A1-7D634260EE9B}" destId="{EE1973B6-F971-47CA-A6E5-91AFBCBB3B05}" srcOrd="1" destOrd="0" presId="urn:microsoft.com/office/officeart/2018/2/layout/IconVerticalSolidList"/>
    <dgm:cxn modelId="{8EA4D6FE-FDA1-42AE-857B-5F2A6729F76B}" type="presParOf" srcId="{26EC7A8F-8C19-474E-94A1-7D634260EE9B}" destId="{17263CCB-591D-4262-A47F-9495FEA97592}" srcOrd="2" destOrd="0" presId="urn:microsoft.com/office/officeart/2018/2/layout/IconVerticalSolidList"/>
    <dgm:cxn modelId="{ED239D3A-512E-42B9-9711-5F3E70C0C382}" type="presParOf" srcId="{26EC7A8F-8C19-474E-94A1-7D634260EE9B}" destId="{BC904828-E1E5-4AC7-9668-A8623ECD2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78ECF-4F29-4706-99FB-F3026496E0E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5ECDF54-CB9A-416C-8E85-63CC005DFF92}">
      <dgm:prSet/>
      <dgm:spPr/>
      <dgm:t>
        <a:bodyPr/>
        <a:lstStyle/>
        <a:p>
          <a:r>
            <a:rPr lang="en-GB"/>
            <a:t>Data is in name/value pairs</a:t>
          </a:r>
          <a:endParaRPr lang="en-US"/>
        </a:p>
      </dgm:t>
    </dgm:pt>
    <dgm:pt modelId="{3AE75A54-E0AC-4CE2-9AA7-295CBAD189CC}" type="parTrans" cxnId="{D8671409-43B8-4089-A41F-01A6C62B1E25}">
      <dgm:prSet/>
      <dgm:spPr/>
      <dgm:t>
        <a:bodyPr/>
        <a:lstStyle/>
        <a:p>
          <a:endParaRPr lang="en-US"/>
        </a:p>
      </dgm:t>
    </dgm:pt>
    <dgm:pt modelId="{9EDDD1FD-0E49-41E3-8970-89A7EEB4982E}" type="sibTrans" cxnId="{D8671409-43B8-4089-A41F-01A6C62B1E25}">
      <dgm:prSet/>
      <dgm:spPr/>
      <dgm:t>
        <a:bodyPr/>
        <a:lstStyle/>
        <a:p>
          <a:endParaRPr lang="en-US"/>
        </a:p>
      </dgm:t>
    </dgm:pt>
    <dgm:pt modelId="{6DDB1567-8114-40EA-BE55-F6B0DC802163}">
      <dgm:prSet/>
      <dgm:spPr/>
      <dgm:t>
        <a:bodyPr/>
        <a:lstStyle/>
        <a:p>
          <a:r>
            <a:rPr lang="en-GB"/>
            <a:t>Data is separated by commas</a:t>
          </a:r>
          <a:endParaRPr lang="en-US"/>
        </a:p>
      </dgm:t>
    </dgm:pt>
    <dgm:pt modelId="{67D19B7C-52EC-4D82-82C6-3418CA8CC40A}" type="parTrans" cxnId="{3E672F69-8FF2-44DE-9F10-4E0ED856B921}">
      <dgm:prSet/>
      <dgm:spPr/>
      <dgm:t>
        <a:bodyPr/>
        <a:lstStyle/>
        <a:p>
          <a:endParaRPr lang="en-US"/>
        </a:p>
      </dgm:t>
    </dgm:pt>
    <dgm:pt modelId="{0931652D-ACC6-4DE5-A7F0-726671AA11B7}" type="sibTrans" cxnId="{3E672F69-8FF2-44DE-9F10-4E0ED856B921}">
      <dgm:prSet/>
      <dgm:spPr/>
      <dgm:t>
        <a:bodyPr/>
        <a:lstStyle/>
        <a:p>
          <a:endParaRPr lang="en-US"/>
        </a:p>
      </dgm:t>
    </dgm:pt>
    <dgm:pt modelId="{5BB2CF6D-6372-47FF-83DE-187FA050CB8F}">
      <dgm:prSet/>
      <dgm:spPr/>
      <dgm:t>
        <a:bodyPr/>
        <a:lstStyle/>
        <a:p>
          <a:r>
            <a:rPr lang="en-GB"/>
            <a:t>Curly braces hold objects</a:t>
          </a:r>
          <a:endParaRPr lang="en-US"/>
        </a:p>
      </dgm:t>
    </dgm:pt>
    <dgm:pt modelId="{F15AFC65-5D90-485D-AE00-245245EC2BD5}" type="parTrans" cxnId="{717A0833-D286-45BE-94D7-BD8F377961B6}">
      <dgm:prSet/>
      <dgm:spPr/>
      <dgm:t>
        <a:bodyPr/>
        <a:lstStyle/>
        <a:p>
          <a:endParaRPr lang="en-US"/>
        </a:p>
      </dgm:t>
    </dgm:pt>
    <dgm:pt modelId="{F324E1B9-32A8-4226-A9C7-21964B133FF3}" type="sibTrans" cxnId="{717A0833-D286-45BE-94D7-BD8F377961B6}">
      <dgm:prSet/>
      <dgm:spPr/>
      <dgm:t>
        <a:bodyPr/>
        <a:lstStyle/>
        <a:p>
          <a:endParaRPr lang="en-US"/>
        </a:p>
      </dgm:t>
    </dgm:pt>
    <dgm:pt modelId="{BE823279-773B-4779-BFDB-DA39BE22E291}">
      <dgm:prSet/>
      <dgm:spPr/>
      <dgm:t>
        <a:bodyPr/>
        <a:lstStyle/>
        <a:p>
          <a:r>
            <a:rPr lang="en-GB"/>
            <a:t>Example:</a:t>
          </a:r>
          <a:endParaRPr lang="en-US"/>
        </a:p>
      </dgm:t>
    </dgm:pt>
    <dgm:pt modelId="{BC12C704-CDA3-4D6A-8B8E-5C7EA7AD3B87}" type="parTrans" cxnId="{E5459E03-2AF9-41E6-A1D7-8043361844AF}">
      <dgm:prSet/>
      <dgm:spPr/>
      <dgm:t>
        <a:bodyPr/>
        <a:lstStyle/>
        <a:p>
          <a:endParaRPr lang="en-US"/>
        </a:p>
      </dgm:t>
    </dgm:pt>
    <dgm:pt modelId="{43294668-5E4E-4221-BE69-70B227BC30D9}" type="sibTrans" cxnId="{E5459E03-2AF9-41E6-A1D7-8043361844AF}">
      <dgm:prSet/>
      <dgm:spPr/>
      <dgm:t>
        <a:bodyPr/>
        <a:lstStyle/>
        <a:p>
          <a:endParaRPr lang="en-US"/>
        </a:p>
      </dgm:t>
    </dgm:pt>
    <dgm:pt modelId="{DCD4727E-11D3-416A-9432-4739FC0A0773}">
      <dgm:prSet/>
      <dgm:spPr/>
      <dgm:t>
        <a:bodyPr/>
        <a:lstStyle/>
        <a:p>
          <a:r>
            <a:rPr lang="en-GB"/>
            <a:t>person = {name:"John", age:31, city:"New York"};</a:t>
          </a:r>
          <a:endParaRPr lang="en-US"/>
        </a:p>
      </dgm:t>
    </dgm:pt>
    <dgm:pt modelId="{4FA50B06-9AF4-46E4-8A8C-98B29D050E6A}" type="parTrans" cxnId="{B2FC796B-648F-49AB-935B-E56106E7085F}">
      <dgm:prSet/>
      <dgm:spPr/>
      <dgm:t>
        <a:bodyPr/>
        <a:lstStyle/>
        <a:p>
          <a:endParaRPr lang="en-US"/>
        </a:p>
      </dgm:t>
    </dgm:pt>
    <dgm:pt modelId="{DB1A7D97-56E4-4CE5-AF64-50B7D1701040}" type="sibTrans" cxnId="{B2FC796B-648F-49AB-935B-E56106E7085F}">
      <dgm:prSet/>
      <dgm:spPr/>
      <dgm:t>
        <a:bodyPr/>
        <a:lstStyle/>
        <a:p>
          <a:endParaRPr lang="en-US"/>
        </a:p>
      </dgm:t>
    </dgm:pt>
    <dgm:pt modelId="{787B4034-464D-449A-AE85-178D67D02CB7}" type="pres">
      <dgm:prSet presAssocID="{FF778ECF-4F29-4706-99FB-F3026496E0E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D8E2F52-5E62-4116-B5BF-A0250D4D97A1}" type="pres">
      <dgm:prSet presAssocID="{05ECDF54-CB9A-416C-8E85-63CC005DFF92}" presName="thickLine" presStyleLbl="alignNode1" presStyleIdx="0" presStyleCnt="5"/>
      <dgm:spPr/>
    </dgm:pt>
    <dgm:pt modelId="{6AF87C60-2C80-43C6-B422-0FA92AA89752}" type="pres">
      <dgm:prSet presAssocID="{05ECDF54-CB9A-416C-8E85-63CC005DFF92}" presName="horz1" presStyleCnt="0"/>
      <dgm:spPr/>
    </dgm:pt>
    <dgm:pt modelId="{3AB161D8-CA51-4CEB-B0C5-AFDAAF68CBE7}" type="pres">
      <dgm:prSet presAssocID="{05ECDF54-CB9A-416C-8E85-63CC005DFF92}" presName="tx1" presStyleLbl="revTx" presStyleIdx="0" presStyleCnt="5"/>
      <dgm:spPr/>
      <dgm:t>
        <a:bodyPr/>
        <a:lstStyle/>
        <a:p>
          <a:endParaRPr lang="en-US"/>
        </a:p>
      </dgm:t>
    </dgm:pt>
    <dgm:pt modelId="{A3450A7D-715B-4CEB-9A8E-FCBCF9D91E74}" type="pres">
      <dgm:prSet presAssocID="{05ECDF54-CB9A-416C-8E85-63CC005DFF92}" presName="vert1" presStyleCnt="0"/>
      <dgm:spPr/>
    </dgm:pt>
    <dgm:pt modelId="{CC4D34A8-9E81-4152-8B30-22F01F5D4236}" type="pres">
      <dgm:prSet presAssocID="{6DDB1567-8114-40EA-BE55-F6B0DC802163}" presName="thickLine" presStyleLbl="alignNode1" presStyleIdx="1" presStyleCnt="5"/>
      <dgm:spPr/>
    </dgm:pt>
    <dgm:pt modelId="{EAA323CA-EF68-4B78-AC60-3AF4766A7625}" type="pres">
      <dgm:prSet presAssocID="{6DDB1567-8114-40EA-BE55-F6B0DC802163}" presName="horz1" presStyleCnt="0"/>
      <dgm:spPr/>
    </dgm:pt>
    <dgm:pt modelId="{9145FDB5-27E3-4C4D-AE83-B3818D414B16}" type="pres">
      <dgm:prSet presAssocID="{6DDB1567-8114-40EA-BE55-F6B0DC802163}" presName="tx1" presStyleLbl="revTx" presStyleIdx="1" presStyleCnt="5"/>
      <dgm:spPr/>
      <dgm:t>
        <a:bodyPr/>
        <a:lstStyle/>
        <a:p>
          <a:endParaRPr lang="en-US"/>
        </a:p>
      </dgm:t>
    </dgm:pt>
    <dgm:pt modelId="{72FEA1FC-EDA7-49EF-BEA7-E92322C3AE92}" type="pres">
      <dgm:prSet presAssocID="{6DDB1567-8114-40EA-BE55-F6B0DC802163}" presName="vert1" presStyleCnt="0"/>
      <dgm:spPr/>
    </dgm:pt>
    <dgm:pt modelId="{0F090793-E104-46E5-927B-A81262D9BC13}" type="pres">
      <dgm:prSet presAssocID="{5BB2CF6D-6372-47FF-83DE-187FA050CB8F}" presName="thickLine" presStyleLbl="alignNode1" presStyleIdx="2" presStyleCnt="5"/>
      <dgm:spPr/>
    </dgm:pt>
    <dgm:pt modelId="{5DA19E03-6085-41BB-B33C-F7DB491B5CAA}" type="pres">
      <dgm:prSet presAssocID="{5BB2CF6D-6372-47FF-83DE-187FA050CB8F}" presName="horz1" presStyleCnt="0"/>
      <dgm:spPr/>
    </dgm:pt>
    <dgm:pt modelId="{17D46F7E-2DC8-474F-BE77-182CCFE9D364}" type="pres">
      <dgm:prSet presAssocID="{5BB2CF6D-6372-47FF-83DE-187FA050CB8F}" presName="tx1" presStyleLbl="revTx" presStyleIdx="2" presStyleCnt="5"/>
      <dgm:spPr/>
      <dgm:t>
        <a:bodyPr/>
        <a:lstStyle/>
        <a:p>
          <a:endParaRPr lang="en-US"/>
        </a:p>
      </dgm:t>
    </dgm:pt>
    <dgm:pt modelId="{29A5D88C-B59A-4901-A503-35F8C95CCCCE}" type="pres">
      <dgm:prSet presAssocID="{5BB2CF6D-6372-47FF-83DE-187FA050CB8F}" presName="vert1" presStyleCnt="0"/>
      <dgm:spPr/>
    </dgm:pt>
    <dgm:pt modelId="{A33EA0E3-F30B-430E-A5D2-5B7212B2AE84}" type="pres">
      <dgm:prSet presAssocID="{BE823279-773B-4779-BFDB-DA39BE22E291}" presName="thickLine" presStyleLbl="alignNode1" presStyleIdx="3" presStyleCnt="5"/>
      <dgm:spPr/>
    </dgm:pt>
    <dgm:pt modelId="{7B70DDBE-060C-41AD-A009-9BB9A9A45126}" type="pres">
      <dgm:prSet presAssocID="{BE823279-773B-4779-BFDB-DA39BE22E291}" presName="horz1" presStyleCnt="0"/>
      <dgm:spPr/>
    </dgm:pt>
    <dgm:pt modelId="{290F3F3B-37F5-4CC3-956D-0AB541B16784}" type="pres">
      <dgm:prSet presAssocID="{BE823279-773B-4779-BFDB-DA39BE22E291}" presName="tx1" presStyleLbl="revTx" presStyleIdx="3" presStyleCnt="5"/>
      <dgm:spPr/>
      <dgm:t>
        <a:bodyPr/>
        <a:lstStyle/>
        <a:p>
          <a:endParaRPr lang="en-US"/>
        </a:p>
      </dgm:t>
    </dgm:pt>
    <dgm:pt modelId="{06D0A687-FE1B-48C6-A467-8CC658451655}" type="pres">
      <dgm:prSet presAssocID="{BE823279-773B-4779-BFDB-DA39BE22E291}" presName="vert1" presStyleCnt="0"/>
      <dgm:spPr/>
    </dgm:pt>
    <dgm:pt modelId="{4173EECE-1619-47EF-B949-227B3DFAF8C3}" type="pres">
      <dgm:prSet presAssocID="{DCD4727E-11D3-416A-9432-4739FC0A0773}" presName="thickLine" presStyleLbl="alignNode1" presStyleIdx="4" presStyleCnt="5"/>
      <dgm:spPr/>
    </dgm:pt>
    <dgm:pt modelId="{55F580FC-CE69-4DC2-A71A-E3A32851C979}" type="pres">
      <dgm:prSet presAssocID="{DCD4727E-11D3-416A-9432-4739FC0A0773}" presName="horz1" presStyleCnt="0"/>
      <dgm:spPr/>
    </dgm:pt>
    <dgm:pt modelId="{05028ED3-5E44-460A-8C94-833B6B633A8C}" type="pres">
      <dgm:prSet presAssocID="{DCD4727E-11D3-416A-9432-4739FC0A0773}" presName="tx1" presStyleLbl="revTx" presStyleIdx="4" presStyleCnt="5"/>
      <dgm:spPr/>
      <dgm:t>
        <a:bodyPr/>
        <a:lstStyle/>
        <a:p>
          <a:endParaRPr lang="en-US"/>
        </a:p>
      </dgm:t>
    </dgm:pt>
    <dgm:pt modelId="{B7DA4F8D-0BD4-47E1-AB18-D6D0DA1DDF5C}" type="pres">
      <dgm:prSet presAssocID="{DCD4727E-11D3-416A-9432-4739FC0A0773}" presName="vert1" presStyleCnt="0"/>
      <dgm:spPr/>
    </dgm:pt>
  </dgm:ptLst>
  <dgm:cxnLst>
    <dgm:cxn modelId="{849967DC-1EEA-40E4-933D-29172E87CAAF}" type="presOf" srcId="{DCD4727E-11D3-416A-9432-4739FC0A0773}" destId="{05028ED3-5E44-460A-8C94-833B6B633A8C}" srcOrd="0" destOrd="0" presId="urn:microsoft.com/office/officeart/2008/layout/LinedList"/>
    <dgm:cxn modelId="{717A0833-D286-45BE-94D7-BD8F377961B6}" srcId="{FF778ECF-4F29-4706-99FB-F3026496E0EA}" destId="{5BB2CF6D-6372-47FF-83DE-187FA050CB8F}" srcOrd="2" destOrd="0" parTransId="{F15AFC65-5D90-485D-AE00-245245EC2BD5}" sibTransId="{F324E1B9-32A8-4226-A9C7-21964B133FF3}"/>
    <dgm:cxn modelId="{B2FC796B-648F-49AB-935B-E56106E7085F}" srcId="{FF778ECF-4F29-4706-99FB-F3026496E0EA}" destId="{DCD4727E-11D3-416A-9432-4739FC0A0773}" srcOrd="4" destOrd="0" parTransId="{4FA50B06-9AF4-46E4-8A8C-98B29D050E6A}" sibTransId="{DB1A7D97-56E4-4CE5-AF64-50B7D1701040}"/>
    <dgm:cxn modelId="{E67F247E-8F51-425E-992F-A47284631FA4}" type="presOf" srcId="{BE823279-773B-4779-BFDB-DA39BE22E291}" destId="{290F3F3B-37F5-4CC3-956D-0AB541B16784}" srcOrd="0" destOrd="0" presId="urn:microsoft.com/office/officeart/2008/layout/LinedList"/>
    <dgm:cxn modelId="{3E672F69-8FF2-44DE-9F10-4E0ED856B921}" srcId="{FF778ECF-4F29-4706-99FB-F3026496E0EA}" destId="{6DDB1567-8114-40EA-BE55-F6B0DC802163}" srcOrd="1" destOrd="0" parTransId="{67D19B7C-52EC-4D82-82C6-3418CA8CC40A}" sibTransId="{0931652D-ACC6-4DE5-A7F0-726671AA11B7}"/>
    <dgm:cxn modelId="{267C0EEC-C9E1-434F-98D6-7B2C99179456}" type="presOf" srcId="{FF778ECF-4F29-4706-99FB-F3026496E0EA}" destId="{787B4034-464D-449A-AE85-178D67D02CB7}" srcOrd="0" destOrd="0" presId="urn:microsoft.com/office/officeart/2008/layout/LinedList"/>
    <dgm:cxn modelId="{010CBC86-F04D-405C-B3B1-C7A914A7A160}" type="presOf" srcId="{6DDB1567-8114-40EA-BE55-F6B0DC802163}" destId="{9145FDB5-27E3-4C4D-AE83-B3818D414B16}" srcOrd="0" destOrd="0" presId="urn:microsoft.com/office/officeart/2008/layout/LinedList"/>
    <dgm:cxn modelId="{E5459E03-2AF9-41E6-A1D7-8043361844AF}" srcId="{FF778ECF-4F29-4706-99FB-F3026496E0EA}" destId="{BE823279-773B-4779-BFDB-DA39BE22E291}" srcOrd="3" destOrd="0" parTransId="{BC12C704-CDA3-4D6A-8B8E-5C7EA7AD3B87}" sibTransId="{43294668-5E4E-4221-BE69-70B227BC30D9}"/>
    <dgm:cxn modelId="{D8671409-43B8-4089-A41F-01A6C62B1E25}" srcId="{FF778ECF-4F29-4706-99FB-F3026496E0EA}" destId="{05ECDF54-CB9A-416C-8E85-63CC005DFF92}" srcOrd="0" destOrd="0" parTransId="{3AE75A54-E0AC-4CE2-9AA7-295CBAD189CC}" sibTransId="{9EDDD1FD-0E49-41E3-8970-89A7EEB4982E}"/>
    <dgm:cxn modelId="{616C24C0-9190-461F-9432-25AA94345A33}" type="presOf" srcId="{5BB2CF6D-6372-47FF-83DE-187FA050CB8F}" destId="{17D46F7E-2DC8-474F-BE77-182CCFE9D364}" srcOrd="0" destOrd="0" presId="urn:microsoft.com/office/officeart/2008/layout/LinedList"/>
    <dgm:cxn modelId="{AC5B8747-BF0B-44C1-A460-A9DDB89B1FA4}" type="presOf" srcId="{05ECDF54-CB9A-416C-8E85-63CC005DFF92}" destId="{3AB161D8-CA51-4CEB-B0C5-AFDAAF68CBE7}" srcOrd="0" destOrd="0" presId="urn:microsoft.com/office/officeart/2008/layout/LinedList"/>
    <dgm:cxn modelId="{C779D5ED-A131-4759-88D6-DAA7C7B4E3CE}" type="presParOf" srcId="{787B4034-464D-449A-AE85-178D67D02CB7}" destId="{9D8E2F52-5E62-4116-B5BF-A0250D4D97A1}" srcOrd="0" destOrd="0" presId="urn:microsoft.com/office/officeart/2008/layout/LinedList"/>
    <dgm:cxn modelId="{CC6AF3B5-E713-4A01-B4D1-A1C766B2AEB5}" type="presParOf" srcId="{787B4034-464D-449A-AE85-178D67D02CB7}" destId="{6AF87C60-2C80-43C6-B422-0FA92AA89752}" srcOrd="1" destOrd="0" presId="urn:microsoft.com/office/officeart/2008/layout/LinedList"/>
    <dgm:cxn modelId="{8EB7EF11-B452-4998-AA74-B75269B30491}" type="presParOf" srcId="{6AF87C60-2C80-43C6-B422-0FA92AA89752}" destId="{3AB161D8-CA51-4CEB-B0C5-AFDAAF68CBE7}" srcOrd="0" destOrd="0" presId="urn:microsoft.com/office/officeart/2008/layout/LinedList"/>
    <dgm:cxn modelId="{899CC7B0-BF45-477B-B581-F87E90DFE8E7}" type="presParOf" srcId="{6AF87C60-2C80-43C6-B422-0FA92AA89752}" destId="{A3450A7D-715B-4CEB-9A8E-FCBCF9D91E74}" srcOrd="1" destOrd="0" presId="urn:microsoft.com/office/officeart/2008/layout/LinedList"/>
    <dgm:cxn modelId="{01710CC6-D7DB-47AE-AE46-178C62E400C5}" type="presParOf" srcId="{787B4034-464D-449A-AE85-178D67D02CB7}" destId="{CC4D34A8-9E81-4152-8B30-22F01F5D4236}" srcOrd="2" destOrd="0" presId="urn:microsoft.com/office/officeart/2008/layout/LinedList"/>
    <dgm:cxn modelId="{9C28F5C2-28A4-44E8-BA32-EC6C4302C54C}" type="presParOf" srcId="{787B4034-464D-449A-AE85-178D67D02CB7}" destId="{EAA323CA-EF68-4B78-AC60-3AF4766A7625}" srcOrd="3" destOrd="0" presId="urn:microsoft.com/office/officeart/2008/layout/LinedList"/>
    <dgm:cxn modelId="{4D931CBC-F067-452C-9744-EBABD2C0DB3D}" type="presParOf" srcId="{EAA323CA-EF68-4B78-AC60-3AF4766A7625}" destId="{9145FDB5-27E3-4C4D-AE83-B3818D414B16}" srcOrd="0" destOrd="0" presId="urn:microsoft.com/office/officeart/2008/layout/LinedList"/>
    <dgm:cxn modelId="{3ED36874-2271-4C35-BFED-285FAC7B51FE}" type="presParOf" srcId="{EAA323CA-EF68-4B78-AC60-3AF4766A7625}" destId="{72FEA1FC-EDA7-49EF-BEA7-E92322C3AE92}" srcOrd="1" destOrd="0" presId="urn:microsoft.com/office/officeart/2008/layout/LinedList"/>
    <dgm:cxn modelId="{A9D82A95-3FEE-496D-BB50-39A1F64019EC}" type="presParOf" srcId="{787B4034-464D-449A-AE85-178D67D02CB7}" destId="{0F090793-E104-46E5-927B-A81262D9BC13}" srcOrd="4" destOrd="0" presId="urn:microsoft.com/office/officeart/2008/layout/LinedList"/>
    <dgm:cxn modelId="{B4296716-1770-4176-89FA-5D21271B1CB1}" type="presParOf" srcId="{787B4034-464D-449A-AE85-178D67D02CB7}" destId="{5DA19E03-6085-41BB-B33C-F7DB491B5CAA}" srcOrd="5" destOrd="0" presId="urn:microsoft.com/office/officeart/2008/layout/LinedList"/>
    <dgm:cxn modelId="{5AB5B80D-B4AB-418C-A296-D6EA32D8B581}" type="presParOf" srcId="{5DA19E03-6085-41BB-B33C-F7DB491B5CAA}" destId="{17D46F7E-2DC8-474F-BE77-182CCFE9D364}" srcOrd="0" destOrd="0" presId="urn:microsoft.com/office/officeart/2008/layout/LinedList"/>
    <dgm:cxn modelId="{BB50C6E0-632E-4BD8-A178-93B456139672}" type="presParOf" srcId="{5DA19E03-6085-41BB-B33C-F7DB491B5CAA}" destId="{29A5D88C-B59A-4901-A503-35F8C95CCCCE}" srcOrd="1" destOrd="0" presId="urn:microsoft.com/office/officeart/2008/layout/LinedList"/>
    <dgm:cxn modelId="{1C6385DD-9D83-48B3-AA1B-A62338FC56D1}" type="presParOf" srcId="{787B4034-464D-449A-AE85-178D67D02CB7}" destId="{A33EA0E3-F30B-430E-A5D2-5B7212B2AE84}" srcOrd="6" destOrd="0" presId="urn:microsoft.com/office/officeart/2008/layout/LinedList"/>
    <dgm:cxn modelId="{FB47D936-3ED3-46FD-8188-E92A220730AF}" type="presParOf" srcId="{787B4034-464D-449A-AE85-178D67D02CB7}" destId="{7B70DDBE-060C-41AD-A009-9BB9A9A45126}" srcOrd="7" destOrd="0" presId="urn:microsoft.com/office/officeart/2008/layout/LinedList"/>
    <dgm:cxn modelId="{226788E7-4628-41F5-9A47-4FA0CF4DE585}" type="presParOf" srcId="{7B70DDBE-060C-41AD-A009-9BB9A9A45126}" destId="{290F3F3B-37F5-4CC3-956D-0AB541B16784}" srcOrd="0" destOrd="0" presId="urn:microsoft.com/office/officeart/2008/layout/LinedList"/>
    <dgm:cxn modelId="{7296272A-950F-4E10-B4EE-2C0EB935EAA1}" type="presParOf" srcId="{7B70DDBE-060C-41AD-A009-9BB9A9A45126}" destId="{06D0A687-FE1B-48C6-A467-8CC658451655}" srcOrd="1" destOrd="0" presId="urn:microsoft.com/office/officeart/2008/layout/LinedList"/>
    <dgm:cxn modelId="{8CBCB067-C71B-443E-B9A4-0E52723E4A51}" type="presParOf" srcId="{787B4034-464D-449A-AE85-178D67D02CB7}" destId="{4173EECE-1619-47EF-B949-227B3DFAF8C3}" srcOrd="8" destOrd="0" presId="urn:microsoft.com/office/officeart/2008/layout/LinedList"/>
    <dgm:cxn modelId="{7274A9B9-2422-4A2A-87B6-3162B063725F}" type="presParOf" srcId="{787B4034-464D-449A-AE85-178D67D02CB7}" destId="{55F580FC-CE69-4DC2-A71A-E3A32851C979}" srcOrd="9" destOrd="0" presId="urn:microsoft.com/office/officeart/2008/layout/LinedList"/>
    <dgm:cxn modelId="{0A358BAF-49C3-4575-96AF-3685487877F9}" type="presParOf" srcId="{55F580FC-CE69-4DC2-A71A-E3A32851C979}" destId="{05028ED3-5E44-460A-8C94-833B6B633A8C}" srcOrd="0" destOrd="0" presId="urn:microsoft.com/office/officeart/2008/layout/LinedList"/>
    <dgm:cxn modelId="{84366410-4101-4076-81C3-02D7F05EAC2D}" type="presParOf" srcId="{55F580FC-CE69-4DC2-A71A-E3A32851C979}" destId="{B7DA4F8D-0BD4-47E1-AB18-D6D0DA1DD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34EB00-D514-4FF4-A37A-306B35C9F448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45A3D1D-75DD-4D6C-998B-C03E03F6665E}">
      <dgm:prSet/>
      <dgm:spPr/>
      <dgm:t>
        <a:bodyPr/>
        <a:lstStyle/>
        <a:p>
          <a:r>
            <a:rPr lang="en-GB" dirty="0"/>
            <a:t>string</a:t>
          </a:r>
          <a:endParaRPr lang="en-US" dirty="0"/>
        </a:p>
      </dgm:t>
    </dgm:pt>
    <dgm:pt modelId="{461D2070-36B8-4887-9760-54933BA2BFC2}" type="parTrans" cxnId="{B9BA21A8-17FC-4053-A68D-04600C921BB2}">
      <dgm:prSet/>
      <dgm:spPr/>
      <dgm:t>
        <a:bodyPr/>
        <a:lstStyle/>
        <a:p>
          <a:endParaRPr lang="en-US"/>
        </a:p>
      </dgm:t>
    </dgm:pt>
    <dgm:pt modelId="{ECCEC50A-4A4B-4F62-BF25-378C998AAD4E}" type="sibTrans" cxnId="{B9BA21A8-17FC-4053-A68D-04600C921BB2}">
      <dgm:prSet/>
      <dgm:spPr/>
      <dgm:t>
        <a:bodyPr/>
        <a:lstStyle/>
        <a:p>
          <a:endParaRPr lang="en-US"/>
        </a:p>
      </dgm:t>
    </dgm:pt>
    <dgm:pt modelId="{EA326EF3-4ACB-4AA0-A9D3-7B7B04B44A9C}">
      <dgm:prSet/>
      <dgm:spPr/>
      <dgm:t>
        <a:bodyPr/>
        <a:lstStyle/>
        <a:p>
          <a:r>
            <a:rPr lang="en-GB" dirty="0"/>
            <a:t>number</a:t>
          </a:r>
          <a:endParaRPr lang="en-US" dirty="0"/>
        </a:p>
      </dgm:t>
    </dgm:pt>
    <dgm:pt modelId="{B5940091-E8C2-4707-8EF7-30CF4D8A5D5F}" type="parTrans" cxnId="{5178F628-9317-49EA-8C7D-5261115F3B59}">
      <dgm:prSet/>
      <dgm:spPr/>
      <dgm:t>
        <a:bodyPr/>
        <a:lstStyle/>
        <a:p>
          <a:endParaRPr lang="en-US"/>
        </a:p>
      </dgm:t>
    </dgm:pt>
    <dgm:pt modelId="{82004C41-4D4F-4AA5-A5A3-7D3CE29C14EE}" type="sibTrans" cxnId="{5178F628-9317-49EA-8C7D-5261115F3B59}">
      <dgm:prSet/>
      <dgm:spPr/>
      <dgm:t>
        <a:bodyPr/>
        <a:lstStyle/>
        <a:p>
          <a:endParaRPr lang="en-US"/>
        </a:p>
      </dgm:t>
    </dgm:pt>
    <dgm:pt modelId="{3CC10948-1A1A-4C3F-8B6C-CF6698046A18}">
      <dgm:prSet/>
      <dgm:spPr/>
      <dgm:t>
        <a:bodyPr/>
        <a:lstStyle/>
        <a:p>
          <a:r>
            <a:rPr lang="en-GB" dirty="0"/>
            <a:t>object (JSON object)</a:t>
          </a:r>
          <a:endParaRPr lang="en-US" dirty="0"/>
        </a:p>
      </dgm:t>
    </dgm:pt>
    <dgm:pt modelId="{36B85D9A-12EA-45AD-B4AD-69820DD6B8ED}" type="parTrans" cxnId="{69872C39-CFD2-4CB0-90E5-45A4F0F2CA97}">
      <dgm:prSet/>
      <dgm:spPr/>
      <dgm:t>
        <a:bodyPr/>
        <a:lstStyle/>
        <a:p>
          <a:endParaRPr lang="en-US"/>
        </a:p>
      </dgm:t>
    </dgm:pt>
    <dgm:pt modelId="{587467DF-F8EF-4363-83FD-A86F65D291BE}" type="sibTrans" cxnId="{69872C39-CFD2-4CB0-90E5-45A4F0F2CA97}">
      <dgm:prSet/>
      <dgm:spPr/>
      <dgm:t>
        <a:bodyPr/>
        <a:lstStyle/>
        <a:p>
          <a:endParaRPr lang="en-US"/>
        </a:p>
      </dgm:t>
    </dgm:pt>
    <dgm:pt modelId="{A8FDE3AF-1856-4A05-AA29-3810F7186B76}">
      <dgm:prSet/>
      <dgm:spPr/>
      <dgm:t>
        <a:bodyPr/>
        <a:lstStyle/>
        <a:p>
          <a:r>
            <a:rPr lang="en-GB" dirty="0"/>
            <a:t>array</a:t>
          </a:r>
          <a:endParaRPr lang="en-US" dirty="0"/>
        </a:p>
      </dgm:t>
    </dgm:pt>
    <dgm:pt modelId="{FC9C2425-0ED5-4F1C-96B9-AB67CC598DB8}" type="parTrans" cxnId="{CE8E7D43-A57E-4A71-907F-0125888F61C8}">
      <dgm:prSet/>
      <dgm:spPr/>
      <dgm:t>
        <a:bodyPr/>
        <a:lstStyle/>
        <a:p>
          <a:endParaRPr lang="en-US"/>
        </a:p>
      </dgm:t>
    </dgm:pt>
    <dgm:pt modelId="{157B8628-4D31-4FD9-B72E-6F93539187DF}" type="sibTrans" cxnId="{CE8E7D43-A57E-4A71-907F-0125888F61C8}">
      <dgm:prSet/>
      <dgm:spPr/>
      <dgm:t>
        <a:bodyPr/>
        <a:lstStyle/>
        <a:p>
          <a:endParaRPr lang="en-US"/>
        </a:p>
      </dgm:t>
    </dgm:pt>
    <dgm:pt modelId="{BC74F838-8146-4054-BB52-69B6D3024DE0}">
      <dgm:prSet/>
      <dgm:spPr/>
      <dgm:t>
        <a:bodyPr/>
        <a:lstStyle/>
        <a:p>
          <a:r>
            <a:rPr lang="en-GB" dirty="0" err="1"/>
            <a:t>boolean</a:t>
          </a:r>
          <a:endParaRPr lang="en-US" dirty="0" err="1"/>
        </a:p>
      </dgm:t>
    </dgm:pt>
    <dgm:pt modelId="{DC598F9B-CBBC-4B0B-8E82-6EE42E228366}" type="parTrans" cxnId="{59D50725-1147-4C1C-ADCD-667942831DEE}">
      <dgm:prSet/>
      <dgm:spPr/>
      <dgm:t>
        <a:bodyPr/>
        <a:lstStyle/>
        <a:p>
          <a:endParaRPr lang="en-US"/>
        </a:p>
      </dgm:t>
    </dgm:pt>
    <dgm:pt modelId="{7AE23042-D989-420A-9010-AD64AEAFA641}" type="sibTrans" cxnId="{59D50725-1147-4C1C-ADCD-667942831DEE}">
      <dgm:prSet/>
      <dgm:spPr/>
      <dgm:t>
        <a:bodyPr/>
        <a:lstStyle/>
        <a:p>
          <a:endParaRPr lang="en-US"/>
        </a:p>
      </dgm:t>
    </dgm:pt>
    <dgm:pt modelId="{A016325F-8E1F-43F8-91E6-30F6CA54BAE8}">
      <dgm:prSet/>
      <dgm:spPr/>
      <dgm:t>
        <a:bodyPr/>
        <a:lstStyle/>
        <a:p>
          <a:r>
            <a:rPr lang="en-GB" i="1" dirty="0"/>
            <a:t>null</a:t>
          </a:r>
          <a:endParaRPr lang="en-US" dirty="0"/>
        </a:p>
      </dgm:t>
    </dgm:pt>
    <dgm:pt modelId="{93056398-B0E2-4A62-8053-230AEACE6232}" type="parTrans" cxnId="{2F0CAA92-E32F-4A87-BEBF-A3C1C6CDEF9A}">
      <dgm:prSet/>
      <dgm:spPr/>
      <dgm:t>
        <a:bodyPr/>
        <a:lstStyle/>
        <a:p>
          <a:endParaRPr lang="en-US"/>
        </a:p>
      </dgm:t>
    </dgm:pt>
    <dgm:pt modelId="{695C9BFE-D92C-4E94-91BB-8C3DAAD0ED52}" type="sibTrans" cxnId="{2F0CAA92-E32F-4A87-BEBF-A3C1C6CDEF9A}">
      <dgm:prSet/>
      <dgm:spPr/>
      <dgm:t>
        <a:bodyPr/>
        <a:lstStyle/>
        <a:p>
          <a:endParaRPr lang="en-US"/>
        </a:p>
      </dgm:t>
    </dgm:pt>
    <dgm:pt modelId="{CD1083DE-4E35-411F-9567-AA46A718F30D}" type="pres">
      <dgm:prSet presAssocID="{2434EB00-D514-4FF4-A37A-306B35C9F44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1FF59-AAC4-45D1-BA8C-BCCF72D8230D}" type="pres">
      <dgm:prSet presAssocID="{B45A3D1D-75DD-4D6C-998B-C03E03F6665E}" presName="thickLine" presStyleLbl="alignNode1" presStyleIdx="0" presStyleCnt="6"/>
      <dgm:spPr/>
    </dgm:pt>
    <dgm:pt modelId="{F02B415E-6C18-4A8B-8F03-9700F1123483}" type="pres">
      <dgm:prSet presAssocID="{B45A3D1D-75DD-4D6C-998B-C03E03F6665E}" presName="horz1" presStyleCnt="0"/>
      <dgm:spPr/>
    </dgm:pt>
    <dgm:pt modelId="{A545D2B5-092F-471E-BEA2-2832EC007474}" type="pres">
      <dgm:prSet presAssocID="{B45A3D1D-75DD-4D6C-998B-C03E03F6665E}" presName="tx1" presStyleLbl="revTx" presStyleIdx="0" presStyleCnt="6"/>
      <dgm:spPr/>
      <dgm:t>
        <a:bodyPr/>
        <a:lstStyle/>
        <a:p>
          <a:endParaRPr lang="en-US"/>
        </a:p>
      </dgm:t>
    </dgm:pt>
    <dgm:pt modelId="{9712FB7F-40C8-4B09-84C4-760AE813B64C}" type="pres">
      <dgm:prSet presAssocID="{B45A3D1D-75DD-4D6C-998B-C03E03F6665E}" presName="vert1" presStyleCnt="0"/>
      <dgm:spPr/>
    </dgm:pt>
    <dgm:pt modelId="{BA3DC4E8-1C39-419C-BC29-2BAF0901150F}" type="pres">
      <dgm:prSet presAssocID="{EA326EF3-4ACB-4AA0-A9D3-7B7B04B44A9C}" presName="thickLine" presStyleLbl="alignNode1" presStyleIdx="1" presStyleCnt="6"/>
      <dgm:spPr/>
    </dgm:pt>
    <dgm:pt modelId="{E5C74A60-0B02-4D3E-93F7-99A3C830D118}" type="pres">
      <dgm:prSet presAssocID="{EA326EF3-4ACB-4AA0-A9D3-7B7B04B44A9C}" presName="horz1" presStyleCnt="0"/>
      <dgm:spPr/>
    </dgm:pt>
    <dgm:pt modelId="{7099F549-E65A-4D6E-B365-3352E0607DE7}" type="pres">
      <dgm:prSet presAssocID="{EA326EF3-4ACB-4AA0-A9D3-7B7B04B44A9C}" presName="tx1" presStyleLbl="revTx" presStyleIdx="1" presStyleCnt="6"/>
      <dgm:spPr/>
      <dgm:t>
        <a:bodyPr/>
        <a:lstStyle/>
        <a:p>
          <a:endParaRPr lang="en-US"/>
        </a:p>
      </dgm:t>
    </dgm:pt>
    <dgm:pt modelId="{8B8B3753-B75D-4D27-A3DD-F90B138D220E}" type="pres">
      <dgm:prSet presAssocID="{EA326EF3-4ACB-4AA0-A9D3-7B7B04B44A9C}" presName="vert1" presStyleCnt="0"/>
      <dgm:spPr/>
    </dgm:pt>
    <dgm:pt modelId="{BBCBE783-5F3C-4EB9-A0AC-982B4A61630F}" type="pres">
      <dgm:prSet presAssocID="{3CC10948-1A1A-4C3F-8B6C-CF6698046A18}" presName="thickLine" presStyleLbl="alignNode1" presStyleIdx="2" presStyleCnt="6"/>
      <dgm:spPr/>
    </dgm:pt>
    <dgm:pt modelId="{3C6DBB90-25BD-4D03-9F40-11BCE98690F2}" type="pres">
      <dgm:prSet presAssocID="{3CC10948-1A1A-4C3F-8B6C-CF6698046A18}" presName="horz1" presStyleCnt="0"/>
      <dgm:spPr/>
    </dgm:pt>
    <dgm:pt modelId="{E76200C3-A544-47C4-B3C3-D6A2A56CA12C}" type="pres">
      <dgm:prSet presAssocID="{3CC10948-1A1A-4C3F-8B6C-CF6698046A18}" presName="tx1" presStyleLbl="revTx" presStyleIdx="2" presStyleCnt="6"/>
      <dgm:spPr/>
      <dgm:t>
        <a:bodyPr/>
        <a:lstStyle/>
        <a:p>
          <a:endParaRPr lang="en-US"/>
        </a:p>
      </dgm:t>
    </dgm:pt>
    <dgm:pt modelId="{2E42E967-86AE-4F73-BEF7-7E4C58CBA6D1}" type="pres">
      <dgm:prSet presAssocID="{3CC10948-1A1A-4C3F-8B6C-CF6698046A18}" presName="vert1" presStyleCnt="0"/>
      <dgm:spPr/>
    </dgm:pt>
    <dgm:pt modelId="{0CFF945F-16D2-433C-A302-38A30C6FF770}" type="pres">
      <dgm:prSet presAssocID="{A8FDE3AF-1856-4A05-AA29-3810F7186B76}" presName="thickLine" presStyleLbl="alignNode1" presStyleIdx="3" presStyleCnt="6"/>
      <dgm:spPr/>
    </dgm:pt>
    <dgm:pt modelId="{507A8267-D252-46F6-BEC4-F5A889FD5D82}" type="pres">
      <dgm:prSet presAssocID="{A8FDE3AF-1856-4A05-AA29-3810F7186B76}" presName="horz1" presStyleCnt="0"/>
      <dgm:spPr/>
    </dgm:pt>
    <dgm:pt modelId="{2B20D04E-0062-47B3-97E1-AAEA931E767E}" type="pres">
      <dgm:prSet presAssocID="{A8FDE3AF-1856-4A05-AA29-3810F7186B76}" presName="tx1" presStyleLbl="revTx" presStyleIdx="3" presStyleCnt="6"/>
      <dgm:spPr/>
      <dgm:t>
        <a:bodyPr/>
        <a:lstStyle/>
        <a:p>
          <a:endParaRPr lang="en-US"/>
        </a:p>
      </dgm:t>
    </dgm:pt>
    <dgm:pt modelId="{BBEDFC70-DAB5-4A3A-AC7E-60954ED19006}" type="pres">
      <dgm:prSet presAssocID="{A8FDE3AF-1856-4A05-AA29-3810F7186B76}" presName="vert1" presStyleCnt="0"/>
      <dgm:spPr/>
    </dgm:pt>
    <dgm:pt modelId="{8DDCFFDE-B7F1-404D-95F4-050C0CB87AC6}" type="pres">
      <dgm:prSet presAssocID="{BC74F838-8146-4054-BB52-69B6D3024DE0}" presName="thickLine" presStyleLbl="alignNode1" presStyleIdx="4" presStyleCnt="6"/>
      <dgm:spPr/>
    </dgm:pt>
    <dgm:pt modelId="{41BFB153-29CC-4716-8C9E-FDF3A75A53DF}" type="pres">
      <dgm:prSet presAssocID="{BC74F838-8146-4054-BB52-69B6D3024DE0}" presName="horz1" presStyleCnt="0"/>
      <dgm:spPr/>
    </dgm:pt>
    <dgm:pt modelId="{71C59C67-F700-4D6A-A3D5-E38AD2081309}" type="pres">
      <dgm:prSet presAssocID="{BC74F838-8146-4054-BB52-69B6D3024DE0}" presName="tx1" presStyleLbl="revTx" presStyleIdx="4" presStyleCnt="6"/>
      <dgm:spPr/>
      <dgm:t>
        <a:bodyPr/>
        <a:lstStyle/>
        <a:p>
          <a:endParaRPr lang="en-US"/>
        </a:p>
      </dgm:t>
    </dgm:pt>
    <dgm:pt modelId="{44BB713D-F507-4C75-84D8-A50EBC086F1C}" type="pres">
      <dgm:prSet presAssocID="{BC74F838-8146-4054-BB52-69B6D3024DE0}" presName="vert1" presStyleCnt="0"/>
      <dgm:spPr/>
    </dgm:pt>
    <dgm:pt modelId="{E86CDF0C-1FAC-4399-80A7-8A2C345F066A}" type="pres">
      <dgm:prSet presAssocID="{A016325F-8E1F-43F8-91E6-30F6CA54BAE8}" presName="thickLine" presStyleLbl="alignNode1" presStyleIdx="5" presStyleCnt="6"/>
      <dgm:spPr/>
    </dgm:pt>
    <dgm:pt modelId="{44E67B3F-F6C3-4D9F-861A-38C9FE49B3B3}" type="pres">
      <dgm:prSet presAssocID="{A016325F-8E1F-43F8-91E6-30F6CA54BAE8}" presName="horz1" presStyleCnt="0"/>
      <dgm:spPr/>
    </dgm:pt>
    <dgm:pt modelId="{03F4AAFE-39AA-4624-A0E8-5002D9CEC891}" type="pres">
      <dgm:prSet presAssocID="{A016325F-8E1F-43F8-91E6-30F6CA54BAE8}" presName="tx1" presStyleLbl="revTx" presStyleIdx="5" presStyleCnt="6"/>
      <dgm:spPr/>
      <dgm:t>
        <a:bodyPr/>
        <a:lstStyle/>
        <a:p>
          <a:endParaRPr lang="en-US"/>
        </a:p>
      </dgm:t>
    </dgm:pt>
    <dgm:pt modelId="{73439D0E-C86B-4A02-823C-5EE6A4921201}" type="pres">
      <dgm:prSet presAssocID="{A016325F-8E1F-43F8-91E6-30F6CA54BAE8}" presName="vert1" presStyleCnt="0"/>
      <dgm:spPr/>
    </dgm:pt>
  </dgm:ptLst>
  <dgm:cxnLst>
    <dgm:cxn modelId="{A24293D4-0BC4-4DE2-AA8E-508172F52759}" type="presOf" srcId="{A8FDE3AF-1856-4A05-AA29-3810F7186B76}" destId="{2B20D04E-0062-47B3-97E1-AAEA931E767E}" srcOrd="0" destOrd="0" presId="urn:microsoft.com/office/officeart/2008/layout/LinedList"/>
    <dgm:cxn modelId="{B9BA21A8-17FC-4053-A68D-04600C921BB2}" srcId="{2434EB00-D514-4FF4-A37A-306B35C9F448}" destId="{B45A3D1D-75DD-4D6C-998B-C03E03F6665E}" srcOrd="0" destOrd="0" parTransId="{461D2070-36B8-4887-9760-54933BA2BFC2}" sibTransId="{ECCEC50A-4A4B-4F62-BF25-378C998AAD4E}"/>
    <dgm:cxn modelId="{69872C39-CFD2-4CB0-90E5-45A4F0F2CA97}" srcId="{2434EB00-D514-4FF4-A37A-306B35C9F448}" destId="{3CC10948-1A1A-4C3F-8B6C-CF6698046A18}" srcOrd="2" destOrd="0" parTransId="{36B85D9A-12EA-45AD-B4AD-69820DD6B8ED}" sibTransId="{587467DF-F8EF-4363-83FD-A86F65D291BE}"/>
    <dgm:cxn modelId="{8DE22308-5102-4922-9CF1-7D0A06CEA21F}" type="presOf" srcId="{A016325F-8E1F-43F8-91E6-30F6CA54BAE8}" destId="{03F4AAFE-39AA-4624-A0E8-5002D9CEC891}" srcOrd="0" destOrd="0" presId="urn:microsoft.com/office/officeart/2008/layout/LinedList"/>
    <dgm:cxn modelId="{F56DD9AD-51B8-423E-A37F-BD7693768F6F}" type="presOf" srcId="{BC74F838-8146-4054-BB52-69B6D3024DE0}" destId="{71C59C67-F700-4D6A-A3D5-E38AD2081309}" srcOrd="0" destOrd="0" presId="urn:microsoft.com/office/officeart/2008/layout/LinedList"/>
    <dgm:cxn modelId="{5178F628-9317-49EA-8C7D-5261115F3B59}" srcId="{2434EB00-D514-4FF4-A37A-306B35C9F448}" destId="{EA326EF3-4ACB-4AA0-A9D3-7B7B04B44A9C}" srcOrd="1" destOrd="0" parTransId="{B5940091-E8C2-4707-8EF7-30CF4D8A5D5F}" sibTransId="{82004C41-4D4F-4AA5-A5A3-7D3CE29C14EE}"/>
    <dgm:cxn modelId="{977E54FE-4C8A-48B9-8EBF-F6BC2BCB9CB6}" type="presOf" srcId="{EA326EF3-4ACB-4AA0-A9D3-7B7B04B44A9C}" destId="{7099F549-E65A-4D6E-B365-3352E0607DE7}" srcOrd="0" destOrd="0" presId="urn:microsoft.com/office/officeart/2008/layout/LinedList"/>
    <dgm:cxn modelId="{CE8E7D43-A57E-4A71-907F-0125888F61C8}" srcId="{2434EB00-D514-4FF4-A37A-306B35C9F448}" destId="{A8FDE3AF-1856-4A05-AA29-3810F7186B76}" srcOrd="3" destOrd="0" parTransId="{FC9C2425-0ED5-4F1C-96B9-AB67CC598DB8}" sibTransId="{157B8628-4D31-4FD9-B72E-6F93539187DF}"/>
    <dgm:cxn modelId="{59D50725-1147-4C1C-ADCD-667942831DEE}" srcId="{2434EB00-D514-4FF4-A37A-306B35C9F448}" destId="{BC74F838-8146-4054-BB52-69B6D3024DE0}" srcOrd="4" destOrd="0" parTransId="{DC598F9B-CBBC-4B0B-8E82-6EE42E228366}" sibTransId="{7AE23042-D989-420A-9010-AD64AEAFA641}"/>
    <dgm:cxn modelId="{9A4FEEDE-5C09-478D-80F7-70F6191280EE}" type="presOf" srcId="{2434EB00-D514-4FF4-A37A-306B35C9F448}" destId="{CD1083DE-4E35-411F-9567-AA46A718F30D}" srcOrd="0" destOrd="0" presId="urn:microsoft.com/office/officeart/2008/layout/LinedList"/>
    <dgm:cxn modelId="{2F0CAA92-E32F-4A87-BEBF-A3C1C6CDEF9A}" srcId="{2434EB00-D514-4FF4-A37A-306B35C9F448}" destId="{A016325F-8E1F-43F8-91E6-30F6CA54BAE8}" srcOrd="5" destOrd="0" parTransId="{93056398-B0E2-4A62-8053-230AEACE6232}" sibTransId="{695C9BFE-D92C-4E94-91BB-8C3DAAD0ED52}"/>
    <dgm:cxn modelId="{C0E3F8AD-62F8-4BB2-BF63-B78A041A918D}" type="presOf" srcId="{3CC10948-1A1A-4C3F-8B6C-CF6698046A18}" destId="{E76200C3-A544-47C4-B3C3-D6A2A56CA12C}" srcOrd="0" destOrd="0" presId="urn:microsoft.com/office/officeart/2008/layout/LinedList"/>
    <dgm:cxn modelId="{7F8FA987-054E-4EF1-B859-17CC6DBBF637}" type="presOf" srcId="{B45A3D1D-75DD-4D6C-998B-C03E03F6665E}" destId="{A545D2B5-092F-471E-BEA2-2832EC007474}" srcOrd="0" destOrd="0" presId="urn:microsoft.com/office/officeart/2008/layout/LinedList"/>
    <dgm:cxn modelId="{287A58F6-CE35-4882-8228-ECA00C3270A0}" type="presParOf" srcId="{CD1083DE-4E35-411F-9567-AA46A718F30D}" destId="{F761FF59-AAC4-45D1-BA8C-BCCF72D8230D}" srcOrd="0" destOrd="0" presId="urn:microsoft.com/office/officeart/2008/layout/LinedList"/>
    <dgm:cxn modelId="{5EF8021B-7B2D-4520-AE5E-27E279345A6D}" type="presParOf" srcId="{CD1083DE-4E35-411F-9567-AA46A718F30D}" destId="{F02B415E-6C18-4A8B-8F03-9700F1123483}" srcOrd="1" destOrd="0" presId="urn:microsoft.com/office/officeart/2008/layout/LinedList"/>
    <dgm:cxn modelId="{045F3A07-EE0C-49E7-8E82-55496388A3CF}" type="presParOf" srcId="{F02B415E-6C18-4A8B-8F03-9700F1123483}" destId="{A545D2B5-092F-471E-BEA2-2832EC007474}" srcOrd="0" destOrd="0" presId="urn:microsoft.com/office/officeart/2008/layout/LinedList"/>
    <dgm:cxn modelId="{62B18B81-B412-4855-AF40-B91B3B03EEC9}" type="presParOf" srcId="{F02B415E-6C18-4A8B-8F03-9700F1123483}" destId="{9712FB7F-40C8-4B09-84C4-760AE813B64C}" srcOrd="1" destOrd="0" presId="urn:microsoft.com/office/officeart/2008/layout/LinedList"/>
    <dgm:cxn modelId="{AC084EC3-9042-4AEF-B893-D93DF15A3D3A}" type="presParOf" srcId="{CD1083DE-4E35-411F-9567-AA46A718F30D}" destId="{BA3DC4E8-1C39-419C-BC29-2BAF0901150F}" srcOrd="2" destOrd="0" presId="urn:microsoft.com/office/officeart/2008/layout/LinedList"/>
    <dgm:cxn modelId="{55406DCE-0925-4653-B86A-98BABC868F65}" type="presParOf" srcId="{CD1083DE-4E35-411F-9567-AA46A718F30D}" destId="{E5C74A60-0B02-4D3E-93F7-99A3C830D118}" srcOrd="3" destOrd="0" presId="urn:microsoft.com/office/officeart/2008/layout/LinedList"/>
    <dgm:cxn modelId="{E1C2529E-6AB0-4EE3-91CF-96E00661907F}" type="presParOf" srcId="{E5C74A60-0B02-4D3E-93F7-99A3C830D118}" destId="{7099F549-E65A-4D6E-B365-3352E0607DE7}" srcOrd="0" destOrd="0" presId="urn:microsoft.com/office/officeart/2008/layout/LinedList"/>
    <dgm:cxn modelId="{10DEEEC4-72E3-4AC7-AB27-C2AE7272A779}" type="presParOf" srcId="{E5C74A60-0B02-4D3E-93F7-99A3C830D118}" destId="{8B8B3753-B75D-4D27-A3DD-F90B138D220E}" srcOrd="1" destOrd="0" presId="urn:microsoft.com/office/officeart/2008/layout/LinedList"/>
    <dgm:cxn modelId="{AB1B7792-75B6-4E16-AE6E-4E1D46390533}" type="presParOf" srcId="{CD1083DE-4E35-411F-9567-AA46A718F30D}" destId="{BBCBE783-5F3C-4EB9-A0AC-982B4A61630F}" srcOrd="4" destOrd="0" presId="urn:microsoft.com/office/officeart/2008/layout/LinedList"/>
    <dgm:cxn modelId="{B36EC5A8-7664-487C-B711-17033C417CBB}" type="presParOf" srcId="{CD1083DE-4E35-411F-9567-AA46A718F30D}" destId="{3C6DBB90-25BD-4D03-9F40-11BCE98690F2}" srcOrd="5" destOrd="0" presId="urn:microsoft.com/office/officeart/2008/layout/LinedList"/>
    <dgm:cxn modelId="{772A851D-67D6-4E71-ACE4-795BC8FD23AB}" type="presParOf" srcId="{3C6DBB90-25BD-4D03-9F40-11BCE98690F2}" destId="{E76200C3-A544-47C4-B3C3-D6A2A56CA12C}" srcOrd="0" destOrd="0" presId="urn:microsoft.com/office/officeart/2008/layout/LinedList"/>
    <dgm:cxn modelId="{E0C0D6D6-49A5-40CB-B8CD-D892C6208316}" type="presParOf" srcId="{3C6DBB90-25BD-4D03-9F40-11BCE98690F2}" destId="{2E42E967-86AE-4F73-BEF7-7E4C58CBA6D1}" srcOrd="1" destOrd="0" presId="urn:microsoft.com/office/officeart/2008/layout/LinedList"/>
    <dgm:cxn modelId="{268AFB50-8F24-452E-AB3F-F72D9AC08F07}" type="presParOf" srcId="{CD1083DE-4E35-411F-9567-AA46A718F30D}" destId="{0CFF945F-16D2-433C-A302-38A30C6FF770}" srcOrd="6" destOrd="0" presId="urn:microsoft.com/office/officeart/2008/layout/LinedList"/>
    <dgm:cxn modelId="{E4F3A516-3534-416E-9F0B-018B6ED6E2BD}" type="presParOf" srcId="{CD1083DE-4E35-411F-9567-AA46A718F30D}" destId="{507A8267-D252-46F6-BEC4-F5A889FD5D82}" srcOrd="7" destOrd="0" presId="urn:microsoft.com/office/officeart/2008/layout/LinedList"/>
    <dgm:cxn modelId="{26D211F0-13D0-4B13-A420-41674DA166E9}" type="presParOf" srcId="{507A8267-D252-46F6-BEC4-F5A889FD5D82}" destId="{2B20D04E-0062-47B3-97E1-AAEA931E767E}" srcOrd="0" destOrd="0" presId="urn:microsoft.com/office/officeart/2008/layout/LinedList"/>
    <dgm:cxn modelId="{E022C4AE-70F3-4774-8E3D-7C603A72E06C}" type="presParOf" srcId="{507A8267-D252-46F6-BEC4-F5A889FD5D82}" destId="{BBEDFC70-DAB5-4A3A-AC7E-60954ED19006}" srcOrd="1" destOrd="0" presId="urn:microsoft.com/office/officeart/2008/layout/LinedList"/>
    <dgm:cxn modelId="{80A63EDB-F989-468E-820A-CE95151A7B94}" type="presParOf" srcId="{CD1083DE-4E35-411F-9567-AA46A718F30D}" destId="{8DDCFFDE-B7F1-404D-95F4-050C0CB87AC6}" srcOrd="8" destOrd="0" presId="urn:microsoft.com/office/officeart/2008/layout/LinedList"/>
    <dgm:cxn modelId="{0480DF66-38CA-4D27-84DD-161769ABB5AA}" type="presParOf" srcId="{CD1083DE-4E35-411F-9567-AA46A718F30D}" destId="{41BFB153-29CC-4716-8C9E-FDF3A75A53DF}" srcOrd="9" destOrd="0" presId="urn:microsoft.com/office/officeart/2008/layout/LinedList"/>
    <dgm:cxn modelId="{C95F4470-A90F-442D-88CF-189CAD033A09}" type="presParOf" srcId="{41BFB153-29CC-4716-8C9E-FDF3A75A53DF}" destId="{71C59C67-F700-4D6A-A3D5-E38AD2081309}" srcOrd="0" destOrd="0" presId="urn:microsoft.com/office/officeart/2008/layout/LinedList"/>
    <dgm:cxn modelId="{EDCB991A-FC71-415A-BA8B-75FFED55341E}" type="presParOf" srcId="{41BFB153-29CC-4716-8C9E-FDF3A75A53DF}" destId="{44BB713D-F507-4C75-84D8-A50EBC086F1C}" srcOrd="1" destOrd="0" presId="urn:microsoft.com/office/officeart/2008/layout/LinedList"/>
    <dgm:cxn modelId="{24EF5C52-F477-4D7B-B635-5503BB1DF6BF}" type="presParOf" srcId="{CD1083DE-4E35-411F-9567-AA46A718F30D}" destId="{E86CDF0C-1FAC-4399-80A7-8A2C345F066A}" srcOrd="10" destOrd="0" presId="urn:microsoft.com/office/officeart/2008/layout/LinedList"/>
    <dgm:cxn modelId="{125D4298-B956-4FAC-B716-C86258BF86DA}" type="presParOf" srcId="{CD1083DE-4E35-411F-9567-AA46A718F30D}" destId="{44E67B3F-F6C3-4D9F-861A-38C9FE49B3B3}" srcOrd="11" destOrd="0" presId="urn:microsoft.com/office/officeart/2008/layout/LinedList"/>
    <dgm:cxn modelId="{2AF4A3E1-A25B-4510-8C2B-A41F3E6248E4}" type="presParOf" srcId="{44E67B3F-F6C3-4D9F-861A-38C9FE49B3B3}" destId="{03F4AAFE-39AA-4624-A0E8-5002D9CEC891}" srcOrd="0" destOrd="0" presId="urn:microsoft.com/office/officeart/2008/layout/LinedList"/>
    <dgm:cxn modelId="{CEA92290-9432-42A4-9F37-41DC22FC470E}" type="presParOf" srcId="{44E67B3F-F6C3-4D9F-861A-38C9FE49B3B3}" destId="{73439D0E-C86B-4A02-823C-5EE6A49212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92F0D-7A29-4807-934F-B45BE718878A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0B9B3-87A0-47AF-B2E6-709B7A19DF18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61CD-4766-4457-A63B-1AA872071AB3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800" kern="1200"/>
            <a:t>JSON stands for </a:t>
          </a:r>
          <a:r>
            <a:rPr lang="en-GB" sz="1800" b="1" kern="1200"/>
            <a:t>J</a:t>
          </a:r>
          <a:r>
            <a:rPr lang="en-GB" sz="1800" kern="1200"/>
            <a:t>ava</a:t>
          </a:r>
          <a:r>
            <a:rPr lang="en-GB" sz="1800" b="1" kern="1200"/>
            <a:t>S</a:t>
          </a:r>
          <a:r>
            <a:rPr lang="en-GB" sz="1800" kern="1200"/>
            <a:t>cript </a:t>
          </a:r>
          <a:r>
            <a:rPr lang="en-GB" sz="1800" b="1" kern="1200"/>
            <a:t>O</a:t>
          </a:r>
          <a:r>
            <a:rPr lang="en-GB" sz="1800" kern="1200"/>
            <a:t>bject </a:t>
          </a:r>
          <a:r>
            <a:rPr lang="en-GB" sz="1800" b="1" kern="1200"/>
            <a:t>N</a:t>
          </a:r>
          <a:r>
            <a:rPr lang="en-GB" sz="1800" kern="1200"/>
            <a:t>otation</a:t>
          </a:r>
          <a:endParaRPr lang="en-US" sz="1800" kern="1200"/>
        </a:p>
      </dsp:txBody>
      <dsp:txXfrm>
        <a:off x="50618" y="3165669"/>
        <a:ext cx="3375000" cy="720000"/>
      </dsp:txXfrm>
    </dsp:sp>
    <dsp:sp modelId="{239FDCDA-3ED8-4DD4-9EE8-14B8EC83961A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FFDCA-079C-4EC0-8166-BD94368B4187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C385B-F02D-4FD0-9881-CB0232B9A179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800" kern="1200"/>
            <a:t>JSON is a </a:t>
          </a:r>
          <a:r>
            <a:rPr lang="en-GB" sz="1800" b="1" kern="1200"/>
            <a:t>text format</a:t>
          </a:r>
          <a:r>
            <a:rPr lang="en-GB" sz="1800" kern="1200"/>
            <a:t> for storing and transporting data</a:t>
          </a:r>
          <a:endParaRPr lang="en-US" sz="1800" kern="1200"/>
        </a:p>
      </dsp:txBody>
      <dsp:txXfrm>
        <a:off x="4016243" y="3165669"/>
        <a:ext cx="3375000" cy="720000"/>
      </dsp:txXfrm>
    </dsp:sp>
    <dsp:sp modelId="{9BF12348-101A-48A3-9A38-0BC6D71E3D30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7429F-CBEC-4165-8EEC-5A39A71EC53D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C73-D0D1-4A4C-AFAE-78275AD29A4D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800" kern="1200"/>
            <a:t>JSON is "</a:t>
          </a:r>
          <a:r>
            <a:rPr lang="en-GB" sz="1800" b="1" kern="1200"/>
            <a:t>self-describing</a:t>
          </a:r>
          <a:r>
            <a:rPr lang="en-GB" sz="1800" kern="1200"/>
            <a:t>" and easy to understand</a:t>
          </a:r>
          <a:endParaRPr lang="en-US" sz="1800" kern="1200"/>
        </a:p>
      </dsp:txBody>
      <dsp:txXfrm>
        <a:off x="7981868" y="3165669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2136E-9CA0-4879-A71D-83F8C26677C5}">
      <dsp:nvSpPr>
        <dsp:cNvPr id="0" name=""/>
        <dsp:cNvSpPr/>
      </dsp:nvSpPr>
      <dsp:spPr>
        <a:xfrm>
          <a:off x="0" y="531"/>
          <a:ext cx="114074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47E48-FFC2-4B1A-87CF-FCA062C5AA55}">
      <dsp:nvSpPr>
        <dsp:cNvPr id="0" name=""/>
        <dsp:cNvSpPr/>
      </dsp:nvSpPr>
      <dsp:spPr>
        <a:xfrm>
          <a:off x="0" y="531"/>
          <a:ext cx="1140748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JSON is mostly used to transfer the data from one system to another. It can transfer data between two computers, database, programs etc.</a:t>
          </a:r>
          <a:endParaRPr lang="en-US" sz="2400" kern="1200" dirty="0"/>
        </a:p>
      </dsp:txBody>
      <dsp:txXfrm>
        <a:off x="0" y="531"/>
        <a:ext cx="11407487" cy="870055"/>
      </dsp:txXfrm>
    </dsp:sp>
    <dsp:sp modelId="{6088EE59-BF3D-4D37-BECC-4A855E135DF7}">
      <dsp:nvSpPr>
        <dsp:cNvPr id="0" name=""/>
        <dsp:cNvSpPr/>
      </dsp:nvSpPr>
      <dsp:spPr>
        <a:xfrm>
          <a:off x="0" y="870586"/>
          <a:ext cx="11407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A32F8-2BBF-4CB6-96ED-806B3E5E54A1}">
      <dsp:nvSpPr>
        <dsp:cNvPr id="0" name=""/>
        <dsp:cNvSpPr/>
      </dsp:nvSpPr>
      <dsp:spPr>
        <a:xfrm>
          <a:off x="0" y="870586"/>
          <a:ext cx="1140748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It is mainly used for transmitting </a:t>
          </a:r>
          <a:r>
            <a:rPr lang="en-GB" sz="2400" b="1" kern="1200" dirty="0"/>
            <a:t>serialized data over the network connection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0" y="870586"/>
        <a:ext cx="11407487" cy="870055"/>
      </dsp:txXfrm>
    </dsp:sp>
    <dsp:sp modelId="{8F9FAE21-A75D-4192-AA0C-A28011214A00}">
      <dsp:nvSpPr>
        <dsp:cNvPr id="0" name=""/>
        <dsp:cNvSpPr/>
      </dsp:nvSpPr>
      <dsp:spPr>
        <a:xfrm>
          <a:off x="0" y="1740641"/>
          <a:ext cx="114074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2815-A6A9-437E-8B35-3159FA459F68}">
      <dsp:nvSpPr>
        <dsp:cNvPr id="0" name=""/>
        <dsp:cNvSpPr/>
      </dsp:nvSpPr>
      <dsp:spPr>
        <a:xfrm>
          <a:off x="0" y="1740641"/>
          <a:ext cx="1140748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It can be used with all the major </a:t>
          </a:r>
          <a:r>
            <a:rPr lang="en-GB" sz="2400" b="1" kern="1200" dirty="0"/>
            <a:t>programming languages.</a:t>
          </a:r>
          <a:endParaRPr lang="en-US" sz="2400" kern="1200" dirty="0"/>
        </a:p>
      </dsp:txBody>
      <dsp:txXfrm>
        <a:off x="0" y="1740641"/>
        <a:ext cx="11407487" cy="870055"/>
      </dsp:txXfrm>
    </dsp:sp>
    <dsp:sp modelId="{002A0FC6-69E9-4ACB-B73D-86AED11CD2AD}">
      <dsp:nvSpPr>
        <dsp:cNvPr id="0" name=""/>
        <dsp:cNvSpPr/>
      </dsp:nvSpPr>
      <dsp:spPr>
        <a:xfrm>
          <a:off x="0" y="2610696"/>
          <a:ext cx="114074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338C3-7595-4F68-B7B3-4B74FE4578A4}">
      <dsp:nvSpPr>
        <dsp:cNvPr id="0" name=""/>
        <dsp:cNvSpPr/>
      </dsp:nvSpPr>
      <dsp:spPr>
        <a:xfrm>
          <a:off x="0" y="2610696"/>
          <a:ext cx="1140748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Useful in </a:t>
          </a:r>
          <a:r>
            <a:rPr lang="en-GB" sz="2400" b="1" kern="1200" dirty="0"/>
            <a:t>data transition</a:t>
          </a:r>
          <a:r>
            <a:rPr lang="en-GB" sz="2400" kern="1200" dirty="0"/>
            <a:t> from the </a:t>
          </a:r>
          <a:r>
            <a:rPr lang="en-GB" sz="2400" b="1" kern="1200" dirty="0"/>
            <a:t>web application to the server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0" y="2610696"/>
        <a:ext cx="11407487" cy="870055"/>
      </dsp:txXfrm>
    </dsp:sp>
    <dsp:sp modelId="{0A680E66-2C8A-4EFB-B5E8-3855695F88F1}">
      <dsp:nvSpPr>
        <dsp:cNvPr id="0" name=""/>
        <dsp:cNvSpPr/>
      </dsp:nvSpPr>
      <dsp:spPr>
        <a:xfrm>
          <a:off x="0" y="3480751"/>
          <a:ext cx="1140748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7DFF2-F5FE-432D-8FDE-2843E3F7BC46}">
      <dsp:nvSpPr>
        <dsp:cNvPr id="0" name=""/>
        <dsp:cNvSpPr/>
      </dsp:nvSpPr>
      <dsp:spPr>
        <a:xfrm>
          <a:off x="0" y="3480751"/>
          <a:ext cx="1140748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Most of the web services use JSON based format for </a:t>
          </a:r>
          <a:r>
            <a:rPr lang="en-GB" sz="2400" b="1" kern="1200" dirty="0"/>
            <a:t>data transfer.</a:t>
          </a:r>
          <a:endParaRPr lang="en-US" sz="2400" kern="1200" dirty="0"/>
        </a:p>
      </dsp:txBody>
      <dsp:txXfrm>
        <a:off x="0" y="3480751"/>
        <a:ext cx="11407487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ACE0-E7C4-4C09-9BA0-A1D89A4756A3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93A32-DD10-46B7-AB84-CD94C1A3008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A8929-DE3A-4275-8F11-5BD8341F962B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It is a text-based lightweight data interchange format.</a:t>
          </a:r>
          <a:endParaRPr lang="en-US" sz="1600" kern="1200"/>
        </a:p>
      </dsp:txBody>
      <dsp:txXfrm>
        <a:off x="1133349" y="4606"/>
        <a:ext cx="5455341" cy="981254"/>
      </dsp:txXfrm>
    </dsp:sp>
    <dsp:sp modelId="{AEC44793-5DCD-45D5-BCD8-30BEFD6E847E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49EED-9B34-4464-99A4-11814E89FD87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63CB9-1CCD-47E1-9617-FDCB756C6B30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It has been extended from the JavaScript language.</a:t>
          </a:r>
          <a:endParaRPr lang="en-US" sz="1600" kern="1200"/>
        </a:p>
      </dsp:txBody>
      <dsp:txXfrm>
        <a:off x="1133349" y="1231175"/>
        <a:ext cx="5455341" cy="981254"/>
      </dsp:txXfrm>
    </dsp:sp>
    <dsp:sp modelId="{4CF8DF03-EBB1-4FAD-BB7A-BAEC4EFD4ED3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37D82-251B-4137-8DFD-548BF28C1623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412FD-7658-4A05-8DAE-CB16F2F133A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Its extension is </a:t>
          </a:r>
          <a:r>
            <a:rPr lang="en-GB" sz="1600" b="1" kern="1200"/>
            <a:t>.json.</a:t>
          </a:r>
          <a:endParaRPr lang="en-US" sz="1600" kern="1200"/>
        </a:p>
      </dsp:txBody>
      <dsp:txXfrm>
        <a:off x="1133349" y="2457744"/>
        <a:ext cx="5455341" cy="981254"/>
      </dsp:txXfrm>
    </dsp:sp>
    <dsp:sp modelId="{78382C90-19A6-4988-8B4A-BAE92EF38B53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7653F-414D-429E-B3A6-B23944BD2067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F40E0-D25C-4655-A9CD-E9ABF83DC65B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Being a text-based format it is easy to read and write by both the user/programmer and the machines.</a:t>
          </a:r>
          <a:endParaRPr lang="en-US" sz="1600" kern="1200"/>
        </a:p>
      </dsp:txBody>
      <dsp:txXfrm>
        <a:off x="1133349" y="3684312"/>
        <a:ext cx="5455341" cy="981254"/>
      </dsp:txXfrm>
    </dsp:sp>
    <dsp:sp modelId="{AFE77B61-4114-49A7-8D04-DCD26268BE1C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973B6-F971-47CA-A6E5-91AFBCBB3B05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4828-E1E5-4AC7-9668-A8623ECD2DC5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This is independent of programming language but it also uses the conventions that are quite well known within the C-Family of languages like C, C++, C#, JavaScript, Java, Python, Perl etc.</a:t>
          </a:r>
          <a:endParaRPr lang="en-US" sz="1600" kern="1200"/>
        </a:p>
      </dsp:txBody>
      <dsp:txXfrm>
        <a:off x="1133349" y="4910881"/>
        <a:ext cx="5455341" cy="981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E2F52-5E62-4116-B5BF-A0250D4D97A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161D8-CA51-4CEB-B0C5-AFDAAF68CBE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/>
            <a:t>Data is in name/value pairs</a:t>
          </a:r>
          <a:endParaRPr lang="en-US" sz="4000" kern="1200"/>
        </a:p>
      </dsp:txBody>
      <dsp:txXfrm>
        <a:off x="0" y="531"/>
        <a:ext cx="10515600" cy="870055"/>
      </dsp:txXfrm>
    </dsp:sp>
    <dsp:sp modelId="{CC4D34A8-9E81-4152-8B30-22F01F5D423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5FDB5-27E3-4C4D-AE83-B3818D414B1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/>
            <a:t>Data is separated by commas</a:t>
          </a:r>
          <a:endParaRPr lang="en-US" sz="4000" kern="1200"/>
        </a:p>
      </dsp:txBody>
      <dsp:txXfrm>
        <a:off x="0" y="870586"/>
        <a:ext cx="10515600" cy="870055"/>
      </dsp:txXfrm>
    </dsp:sp>
    <dsp:sp modelId="{0F090793-E104-46E5-927B-A81262D9BC1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46F7E-2DC8-474F-BE77-182CCFE9D36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/>
            <a:t>Curly braces hold objects</a:t>
          </a:r>
          <a:endParaRPr lang="en-US" sz="4000" kern="1200"/>
        </a:p>
      </dsp:txBody>
      <dsp:txXfrm>
        <a:off x="0" y="1740641"/>
        <a:ext cx="10515600" cy="870055"/>
      </dsp:txXfrm>
    </dsp:sp>
    <dsp:sp modelId="{A33EA0E3-F30B-430E-A5D2-5B7212B2AE8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F3F3B-37F5-4CC3-956D-0AB541B1678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/>
            <a:t>Example:</a:t>
          </a:r>
          <a:endParaRPr lang="en-US" sz="4000" kern="1200"/>
        </a:p>
      </dsp:txBody>
      <dsp:txXfrm>
        <a:off x="0" y="2610696"/>
        <a:ext cx="10515600" cy="870055"/>
      </dsp:txXfrm>
    </dsp:sp>
    <dsp:sp modelId="{4173EECE-1619-47EF-B949-227B3DFAF8C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28ED3-5E44-460A-8C94-833B6B633A8C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/>
            <a:t>person = {name:"John", age:31, city:"New York"};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1FF59-AAC4-45D1-BA8C-BCCF72D8230D}">
      <dsp:nvSpPr>
        <dsp:cNvPr id="0" name=""/>
        <dsp:cNvSpPr/>
      </dsp:nvSpPr>
      <dsp:spPr>
        <a:xfrm>
          <a:off x="0" y="2150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5D2B5-092F-471E-BEA2-2832EC007474}">
      <dsp:nvSpPr>
        <dsp:cNvPr id="0" name=""/>
        <dsp:cNvSpPr/>
      </dsp:nvSpPr>
      <dsp:spPr>
        <a:xfrm>
          <a:off x="0" y="2150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string</a:t>
          </a:r>
          <a:endParaRPr lang="en-US" sz="3300" kern="1200" dirty="0"/>
        </a:p>
      </dsp:txBody>
      <dsp:txXfrm>
        <a:off x="0" y="2150"/>
        <a:ext cx="7811841" cy="733240"/>
      </dsp:txXfrm>
    </dsp:sp>
    <dsp:sp modelId="{BA3DC4E8-1C39-419C-BC29-2BAF0901150F}">
      <dsp:nvSpPr>
        <dsp:cNvPr id="0" name=""/>
        <dsp:cNvSpPr/>
      </dsp:nvSpPr>
      <dsp:spPr>
        <a:xfrm>
          <a:off x="0" y="735391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9F549-E65A-4D6E-B365-3352E0607DE7}">
      <dsp:nvSpPr>
        <dsp:cNvPr id="0" name=""/>
        <dsp:cNvSpPr/>
      </dsp:nvSpPr>
      <dsp:spPr>
        <a:xfrm>
          <a:off x="0" y="735391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number</a:t>
          </a:r>
          <a:endParaRPr lang="en-US" sz="3300" kern="1200" dirty="0"/>
        </a:p>
      </dsp:txBody>
      <dsp:txXfrm>
        <a:off x="0" y="735391"/>
        <a:ext cx="7811841" cy="733240"/>
      </dsp:txXfrm>
    </dsp:sp>
    <dsp:sp modelId="{BBCBE783-5F3C-4EB9-A0AC-982B4A61630F}">
      <dsp:nvSpPr>
        <dsp:cNvPr id="0" name=""/>
        <dsp:cNvSpPr/>
      </dsp:nvSpPr>
      <dsp:spPr>
        <a:xfrm>
          <a:off x="0" y="1468631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6200C3-A544-47C4-B3C3-D6A2A56CA12C}">
      <dsp:nvSpPr>
        <dsp:cNvPr id="0" name=""/>
        <dsp:cNvSpPr/>
      </dsp:nvSpPr>
      <dsp:spPr>
        <a:xfrm>
          <a:off x="0" y="1468631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object (JSON object)</a:t>
          </a:r>
          <a:endParaRPr lang="en-US" sz="3300" kern="1200" dirty="0"/>
        </a:p>
      </dsp:txBody>
      <dsp:txXfrm>
        <a:off x="0" y="1468631"/>
        <a:ext cx="7811841" cy="733240"/>
      </dsp:txXfrm>
    </dsp:sp>
    <dsp:sp modelId="{0CFF945F-16D2-433C-A302-38A30C6FF770}">
      <dsp:nvSpPr>
        <dsp:cNvPr id="0" name=""/>
        <dsp:cNvSpPr/>
      </dsp:nvSpPr>
      <dsp:spPr>
        <a:xfrm>
          <a:off x="0" y="2201872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0D04E-0062-47B3-97E1-AAEA931E767E}">
      <dsp:nvSpPr>
        <dsp:cNvPr id="0" name=""/>
        <dsp:cNvSpPr/>
      </dsp:nvSpPr>
      <dsp:spPr>
        <a:xfrm>
          <a:off x="0" y="2201872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array</a:t>
          </a:r>
          <a:endParaRPr lang="en-US" sz="3300" kern="1200" dirty="0"/>
        </a:p>
      </dsp:txBody>
      <dsp:txXfrm>
        <a:off x="0" y="2201872"/>
        <a:ext cx="7811841" cy="733240"/>
      </dsp:txXfrm>
    </dsp:sp>
    <dsp:sp modelId="{8DDCFFDE-B7F1-404D-95F4-050C0CB87AC6}">
      <dsp:nvSpPr>
        <dsp:cNvPr id="0" name=""/>
        <dsp:cNvSpPr/>
      </dsp:nvSpPr>
      <dsp:spPr>
        <a:xfrm>
          <a:off x="0" y="2935113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59C67-F700-4D6A-A3D5-E38AD2081309}">
      <dsp:nvSpPr>
        <dsp:cNvPr id="0" name=""/>
        <dsp:cNvSpPr/>
      </dsp:nvSpPr>
      <dsp:spPr>
        <a:xfrm>
          <a:off x="0" y="2935113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/>
            <a:t>boolean</a:t>
          </a:r>
          <a:endParaRPr lang="en-US" sz="3300" kern="1200" dirty="0" err="1"/>
        </a:p>
      </dsp:txBody>
      <dsp:txXfrm>
        <a:off x="0" y="2935113"/>
        <a:ext cx="7811841" cy="733240"/>
      </dsp:txXfrm>
    </dsp:sp>
    <dsp:sp modelId="{E86CDF0C-1FAC-4399-80A7-8A2C345F066A}">
      <dsp:nvSpPr>
        <dsp:cNvPr id="0" name=""/>
        <dsp:cNvSpPr/>
      </dsp:nvSpPr>
      <dsp:spPr>
        <a:xfrm>
          <a:off x="0" y="3668353"/>
          <a:ext cx="78118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4AAFE-39AA-4624-A0E8-5002D9CEC891}">
      <dsp:nvSpPr>
        <dsp:cNvPr id="0" name=""/>
        <dsp:cNvSpPr/>
      </dsp:nvSpPr>
      <dsp:spPr>
        <a:xfrm>
          <a:off x="0" y="3668353"/>
          <a:ext cx="7811841" cy="73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i="1" kern="1200" dirty="0"/>
            <a:t>null</a:t>
          </a:r>
          <a:endParaRPr lang="en-US" sz="3300" kern="1200" dirty="0"/>
        </a:p>
      </dsp:txBody>
      <dsp:txXfrm>
        <a:off x="0" y="3668353"/>
        <a:ext cx="7811841" cy="73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1ACA2EA0-FFD3-42EC-9406-B595015ED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5288BCE-665C-472A-8C43-664BCFA31E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GB" sz="6600" b="1" dirty="0">
                <a:cs typeface="Calibri Light"/>
              </a:rPr>
              <a:t>JSON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6C57131-53A7-4C1A-BEA8-25F06A06AD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A8DF58-6DA1-1C12-0A56-6B58AAFA9463}"/>
              </a:ext>
            </a:extLst>
          </p:cNvPr>
          <p:cNvSpPr txBox="1"/>
          <p:nvPr/>
        </p:nvSpPr>
        <p:spPr>
          <a:xfrm>
            <a:off x="5628408" y="4918363"/>
            <a:ext cx="50742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F3ED0-2C4F-0972-BD99-E83EE9DE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cs typeface="Calibri Light"/>
              </a:rPr>
              <a:t>DATA TYPE(BOOLEAN &amp; NULL)</a:t>
            </a:r>
            <a:endParaRPr lang="en-GB" sz="6000" b="1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C0BC5C-BB67-84B6-03EA-FB49C76A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b="1" dirty="0">
                <a:ea typeface="+mn-lt"/>
                <a:cs typeface="+mn-lt"/>
              </a:rPr>
              <a:t>JSON Booleans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Values in JSON can be true/false.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Example</a:t>
            </a:r>
            <a:r>
              <a:rPr lang="en-GB" sz="2400" dirty="0">
                <a:cs typeface="Calibri"/>
              </a:rPr>
              <a:t>: {"</a:t>
            </a:r>
            <a:r>
              <a:rPr lang="en-GB" sz="2400" dirty="0" err="1">
                <a:cs typeface="Calibri"/>
              </a:rPr>
              <a:t>sale":true</a:t>
            </a:r>
            <a:r>
              <a:rPr lang="en-GB" sz="2400" dirty="0">
                <a:cs typeface="Calibri"/>
              </a:rPr>
              <a:t>}</a:t>
            </a:r>
            <a:br>
              <a:rPr lang="en-GB" sz="2400" dirty="0">
                <a:cs typeface="Calibri"/>
              </a:rPr>
            </a:br>
            <a:endParaRPr lang="en-US" sz="2400">
              <a:ea typeface="+mn-lt"/>
              <a:cs typeface="+mn-lt"/>
            </a:endParaRPr>
          </a:p>
          <a:p>
            <a:r>
              <a:rPr lang="en-GB" sz="2400" b="1" dirty="0">
                <a:ea typeface="+mn-lt"/>
                <a:cs typeface="+mn-lt"/>
              </a:rPr>
              <a:t>JSON Null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Values in JSON can be null.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Example</a:t>
            </a:r>
            <a:r>
              <a:rPr lang="en-GB" sz="2400" dirty="0">
                <a:cs typeface="Calibri"/>
              </a:rPr>
              <a:t>: {"</a:t>
            </a:r>
            <a:r>
              <a:rPr lang="en-GB" sz="2400" dirty="0" err="1">
                <a:cs typeface="Calibri"/>
              </a:rPr>
              <a:t>middlename</a:t>
            </a:r>
            <a:r>
              <a:rPr lang="en-GB" sz="2400" dirty="0">
                <a:cs typeface="Calibri"/>
              </a:rPr>
              <a:t>":null}</a:t>
            </a: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8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81D1D-1DE3-9647-69E3-71C859BD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cs typeface="Calibri Light"/>
              </a:rPr>
              <a:t>Json with Java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CA77031-1FC1-42A3-030C-647FAA02B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795766"/>
              </p:ext>
            </p:extLst>
          </p:nvPr>
        </p:nvGraphicFramePr>
        <p:xfrm>
          <a:off x="488830" y="2631056"/>
          <a:ext cx="11208338" cy="400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169">
                  <a:extLst>
                    <a:ext uri="{9D8B030D-6E8A-4147-A177-3AD203B41FA5}">
                      <a16:colId xmlns:a16="http://schemas.microsoft.com/office/drawing/2014/main" xmlns="" val="2755784220"/>
                    </a:ext>
                  </a:extLst>
                </a:gridCol>
                <a:gridCol w="5604169">
                  <a:extLst>
                    <a:ext uri="{9D8B030D-6E8A-4147-A177-3AD203B41FA5}">
                      <a16:colId xmlns:a16="http://schemas.microsoft.com/office/drawing/2014/main" xmlns="" val="358247690"/>
                    </a:ext>
                  </a:extLst>
                </a:gridCol>
              </a:tblGrid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211026628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45572524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java.lang.Number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548860703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true|false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java.lang.Boolean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751393783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937401456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java.util.List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440624325"/>
                  </a:ext>
                </a:extLst>
              </a:tr>
              <a:tr h="57169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java.util.Map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6009987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D74791-6342-4DF3-9466-67D2E83DD2F3}"/>
              </a:ext>
            </a:extLst>
          </p:cNvPr>
          <p:cNvSpPr txBox="1"/>
          <p:nvPr/>
        </p:nvSpPr>
        <p:spPr>
          <a:xfrm>
            <a:off x="838134" y="1683131"/>
            <a:ext cx="39658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cs typeface="Calibri"/>
              </a:rPr>
              <a:t>Importing dependences:</a:t>
            </a:r>
          </a:p>
          <a:p>
            <a:endParaRPr lang="en-GB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29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79BB35BC-D5C2-4C8B-A22A-A71E61919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xmlns="" id="{8B6545C8-F94A-637D-28CC-28B04A4B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r="18596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D7F64A8-D625-4F61-A290-B499BB62A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C907D007-673B-EC14-8E83-391C1C60E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F02CD-B606-DA8A-0BC0-DCB5996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467" y="3540995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6000" dirty="0">
                <a:cs typeface="Calibri"/>
              </a:rPr>
              <a:t>        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xmlns="" id="{ECB6A82A-F383-446C-99CA-101D57FE5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389C3-B33A-9A11-6B64-9EFFF30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cs typeface="Calibri Light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19922F-AD68-4E94-85E8-0AA44A1B1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6F831AF6-47B8-F61A-AE6E-E6157C632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26065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84343-02E4-4D0A-39A4-6C846C73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cs typeface="Calibri Light"/>
              </a:rPr>
              <a:t>USAGE OF 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19922F-AD68-4E94-85E8-0AA44A1B1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4F3AE58D-5740-7FA5-F35F-AFBC67914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062840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91D87-9E3B-5AF3-AB5A-BB03B11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b="1" dirty="0">
                <a:cs typeface="Calibri Light"/>
              </a:rPr>
              <a:t>PROPERTIES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EE8AC58-FE3F-E975-6964-A1E92C047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8499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2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43B8-BC52-F235-C70D-293DDB8B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 b="1" dirty="0">
                <a:cs typeface="Calibri Light"/>
              </a:rPr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823B6CB-8FB8-5610-72C6-2AA0F3270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73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9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D89FC-CBBF-C482-5D0D-9A7EAE35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2399"/>
            <a:ext cx="10668004" cy="1494000"/>
          </a:xfrm>
        </p:spPr>
        <p:txBody>
          <a:bodyPr anchor="t">
            <a:normAutofit/>
          </a:bodyPr>
          <a:lstStyle/>
          <a:p>
            <a:r>
              <a:rPr lang="en-GB" b="1" dirty="0">
                <a:cs typeface="Calibri Light"/>
              </a:rPr>
              <a:t>JSON DATA TYPES</a:t>
            </a:r>
            <a:endParaRPr lang="en-GB" b="1"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D9444487-E583-3FF4-AD1B-5F3DCF518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05536"/>
              </p:ext>
            </p:extLst>
          </p:nvPr>
        </p:nvGraphicFramePr>
        <p:xfrm>
          <a:off x="661355" y="1725284"/>
          <a:ext cx="7811841" cy="440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15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0594C-BE23-ECE8-AD6F-D76DFF88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cs typeface="Calibri Light"/>
              </a:rPr>
              <a:t>Data Type (string &amp; number)</a:t>
            </a:r>
            <a:endParaRPr lang="en-GB" sz="6000" b="1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18DF35-5EC3-1CA4-6AB4-8D6B2402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06" y="3078477"/>
            <a:ext cx="10509504" cy="290568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sz="2400" dirty="0">
              <a:cs typeface="Calibri"/>
            </a:endParaRPr>
          </a:p>
          <a:p>
            <a:r>
              <a:rPr lang="en-GB" sz="2400" b="1" dirty="0">
                <a:cs typeface="Calibri"/>
              </a:rPr>
              <a:t>JSON Strings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Strings in JSON must be written in double quotes.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Example: </a:t>
            </a:r>
            <a:r>
              <a:rPr lang="en-GB" sz="2400" dirty="0">
                <a:cs typeface="Calibri"/>
              </a:rPr>
              <a:t>  {"</a:t>
            </a:r>
            <a:r>
              <a:rPr lang="en-GB" sz="2400" dirty="0">
                <a:ea typeface="+mn-lt"/>
                <a:cs typeface="+mn-lt"/>
              </a:rPr>
              <a:t>name": "John"}</a:t>
            </a:r>
            <a:endParaRPr lang="en-US" sz="240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b="1" dirty="0">
                <a:cs typeface="Calibri"/>
              </a:rPr>
              <a:t>JSON Numbers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Numbers in JSON must be an integer or a floating point.</a:t>
            </a: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Example</a:t>
            </a:r>
            <a:r>
              <a:rPr lang="en-GB" sz="2400" b="1" dirty="0">
                <a:ea typeface="+mn-lt"/>
                <a:cs typeface="+mn-lt"/>
              </a:rPr>
              <a:t>:</a:t>
            </a:r>
            <a:r>
              <a:rPr lang="en-GB" sz="2400" dirty="0">
                <a:ea typeface="+mn-lt"/>
                <a:cs typeface="+mn-lt"/>
              </a:rPr>
              <a:t> {"age":30}</a:t>
            </a: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pPr marL="457200" indent="-457200"/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0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48FCD-7DED-69F6-B7A3-A264F760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cs typeface="Calibri Light"/>
              </a:rPr>
              <a:t>DATA TYPE(OBJECTS)</a:t>
            </a:r>
            <a:endParaRPr lang="en-GB" sz="6000" b="1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10027-7468-6646-3DF5-C666B7FB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09" y="3049722"/>
            <a:ext cx="11602183" cy="29488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JSON object literals are surrounded by </a:t>
            </a:r>
            <a:r>
              <a:rPr lang="en-GB" sz="2400" b="1" dirty="0">
                <a:ea typeface="+mn-lt"/>
                <a:cs typeface="+mn-lt"/>
              </a:rPr>
              <a:t>curly braces {}.</a:t>
            </a:r>
            <a:endParaRPr lang="en-GB" sz="2400" b="1" dirty="0">
              <a:cs typeface="Calibri" panose="020F0502020204030204"/>
            </a:endParaRPr>
          </a:p>
          <a:p>
            <a:r>
              <a:rPr lang="en-GB" sz="2400" dirty="0">
                <a:ea typeface="+mn-lt"/>
                <a:cs typeface="+mn-lt"/>
              </a:rPr>
              <a:t>JSON object literals contains </a:t>
            </a:r>
            <a:r>
              <a:rPr lang="en-GB" sz="2400" b="1" dirty="0">
                <a:ea typeface="+mn-lt"/>
                <a:cs typeface="+mn-lt"/>
              </a:rPr>
              <a:t>key/value pairs</a:t>
            </a:r>
            <a:r>
              <a:rPr lang="en-GB" sz="2400" dirty="0">
                <a:ea typeface="+mn-lt"/>
                <a:cs typeface="+mn-lt"/>
              </a:rPr>
              <a:t>.</a:t>
            </a:r>
            <a:endParaRPr lang="en-GB" sz="2400" dirty="0">
              <a:cs typeface="Calibri"/>
            </a:endParaRPr>
          </a:p>
          <a:p>
            <a:r>
              <a:rPr lang="en-GB" sz="2400" b="1" dirty="0">
                <a:ea typeface="+mn-lt"/>
                <a:cs typeface="+mn-lt"/>
              </a:rPr>
              <a:t>Keys and values</a:t>
            </a:r>
            <a:r>
              <a:rPr lang="en-GB" sz="2400" dirty="0">
                <a:ea typeface="+mn-lt"/>
                <a:cs typeface="+mn-lt"/>
              </a:rPr>
              <a:t> are separated by a </a:t>
            </a:r>
            <a:r>
              <a:rPr lang="en-GB" sz="2400" b="1" dirty="0">
                <a:ea typeface="+mn-lt"/>
                <a:cs typeface="+mn-lt"/>
              </a:rPr>
              <a:t>colon.</a:t>
            </a:r>
            <a:endParaRPr lang="en-GB" sz="2400" b="1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Keys must be strings, and values must be a valid J</a:t>
            </a:r>
            <a:r>
              <a:rPr lang="en-GB" sz="2400" b="1" dirty="0">
                <a:ea typeface="+mn-lt"/>
                <a:cs typeface="+mn-lt"/>
              </a:rPr>
              <a:t>SON data types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dirty="0">
                <a:ea typeface="+mn-lt"/>
                <a:cs typeface="+mn-lt"/>
              </a:rPr>
              <a:t>String , Number ,Object ,Array ,Boolean &amp; null.</a:t>
            </a:r>
            <a:endParaRPr lang="en-GB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b="1" dirty="0">
              <a:cs typeface="Calibri" panose="020F0502020204030204"/>
            </a:endParaRPr>
          </a:p>
          <a:p>
            <a:r>
              <a:rPr lang="en-GB" sz="2400" b="1" dirty="0">
                <a:cs typeface="Calibri" panose="020F0502020204030204"/>
              </a:rPr>
              <a:t>Example:</a:t>
            </a: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{    "employee": {  "name":  "</a:t>
            </a:r>
            <a:r>
              <a:rPr lang="en-GB" sz="2400" dirty="0" err="1">
                <a:ea typeface="+mn-lt"/>
                <a:cs typeface="+mn-lt"/>
              </a:rPr>
              <a:t>ramu</a:t>
            </a:r>
            <a:r>
              <a:rPr lang="en-GB" sz="2400" dirty="0">
                <a:ea typeface="+mn-lt"/>
                <a:cs typeface="+mn-lt"/>
              </a:rPr>
              <a:t>",  "salary": 56000, "gender" :"male"}  }  </a:t>
            </a:r>
            <a:endParaRPr lang="en-GB" sz="2400" dirty="0">
              <a:cs typeface="Calibri" panose="020F0502020204030204"/>
            </a:endParaRPr>
          </a:p>
          <a:p>
            <a:endParaRPr lang="en-GB" sz="2400" b="1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E5F51-9B89-C031-EC87-D2D9C466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cs typeface="Calibri Light"/>
              </a:rPr>
              <a:t>DATA TYPE(ARRAY)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C7F940-673D-C994-3302-09AA4DCE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JSON is used </a:t>
            </a:r>
            <a:r>
              <a:rPr lang="en-GB" sz="2400" b="1" dirty="0">
                <a:ea typeface="+mn-lt"/>
                <a:cs typeface="+mn-lt"/>
              </a:rPr>
              <a:t>square brackets</a:t>
            </a:r>
            <a:r>
              <a:rPr lang="en-GB" sz="2400" dirty="0">
                <a:ea typeface="+mn-lt"/>
                <a:cs typeface="+mn-lt"/>
              </a:rPr>
              <a:t> hold arrays.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The values inside the array are separated by a </a:t>
            </a:r>
            <a:r>
              <a:rPr lang="en-GB" sz="2400" b="1" dirty="0">
                <a:ea typeface="+mn-lt"/>
                <a:cs typeface="+mn-lt"/>
              </a:rPr>
              <a:t>comma.</a:t>
            </a:r>
            <a:endParaRPr lang="en-GB" sz="2400" b="1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Objects, Key-value pair, and Arrays make different components of the JSON. These can be used </a:t>
            </a:r>
            <a:r>
              <a:rPr lang="en-GB" sz="2400" b="1" dirty="0">
                <a:ea typeface="+mn-lt"/>
                <a:cs typeface="+mn-lt"/>
              </a:rPr>
              <a:t>together to record any data</a:t>
            </a:r>
            <a:r>
              <a:rPr lang="en-GB" sz="2400" dirty="0">
                <a:ea typeface="+mn-lt"/>
                <a:cs typeface="+mn-lt"/>
              </a:rPr>
              <a:t> in a JSON.</a:t>
            </a:r>
            <a:endParaRPr lang="en-GB" sz="2400" b="1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b="1" dirty="0">
                <a:cs typeface="Calibri"/>
              </a:rPr>
              <a:t>Example: </a:t>
            </a:r>
            <a:r>
              <a:rPr lang="en-GB" sz="2400" dirty="0" err="1">
                <a:cs typeface="Calibri"/>
              </a:rPr>
              <a:t>myArray</a:t>
            </a:r>
            <a:r>
              <a:rPr lang="en-GB" sz="2400" dirty="0">
                <a:ea typeface="+mn-lt"/>
                <a:cs typeface="+mn-lt"/>
              </a:rPr>
              <a:t> = ["Ford", "BMW", "Fiat"];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93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JSON </vt:lpstr>
      <vt:lpstr>INTRODUCTION</vt:lpstr>
      <vt:lpstr>USAGE OF JSON</vt:lpstr>
      <vt:lpstr>PROPERTIES</vt:lpstr>
      <vt:lpstr>SYNTAX</vt:lpstr>
      <vt:lpstr>JSON DATA TYPES</vt:lpstr>
      <vt:lpstr>Data Type (string &amp; number)</vt:lpstr>
      <vt:lpstr>DATA TYPE(OBJECTS)</vt:lpstr>
      <vt:lpstr>DATA TYPE(ARRAY)</vt:lpstr>
      <vt:lpstr>DATA TYPE(BOOLEAN &amp; NULL)</vt:lpstr>
      <vt:lpstr>Json with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361</cp:revision>
  <dcterms:created xsi:type="dcterms:W3CDTF">2022-12-06T10:16:03Z</dcterms:created>
  <dcterms:modified xsi:type="dcterms:W3CDTF">2022-12-07T21:49:06Z</dcterms:modified>
</cp:coreProperties>
</file>