
<file path=[Content_Types].xml><?xml version="1.0" encoding="utf-8"?>
<Types xmlns="http://schemas.openxmlformats.org/package/2006/content-types">
  <Default ContentType="application/xml" Extension="xml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64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6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2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4" name="Shape 2097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5" name="Google Shape;2097155;p1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Digital Portfolio</a:t>
            </a:r>
            <a:endParaRPr b="1"/>
          </a:p>
        </p:txBody>
      </p:sp>
      <p:sp>
        <p:nvSpPr>
          <p:cNvPr id="2097156" name="Google Shape;2097156;p1"/>
          <p:cNvSpPr txBox="1"/>
          <p:nvPr>
            <p:ph idx="1" type="subTitle"/>
          </p:nvPr>
        </p:nvSpPr>
        <p:spPr>
          <a:xfrm>
            <a:off x="342900" y="3799609"/>
            <a:ext cx="8458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Name: AJAY J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Register No &amp; NMID: asbru092422k2231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Department: B.Sc Computer Science</a:t>
            </a:r>
            <a:endParaRPr b="1"/>
          </a:p>
          <a:p>
            <a:pPr indent="0" lvl="0" marL="0" rtl="0" algn="ctr">
              <a:spcBef>
                <a:spcPts val="5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b="1" lang="en-US">
                <a:solidFill>
                  <a:srgbClr val="888888"/>
                </a:solidFill>
              </a:rPr>
              <a:t>College: Government Arts College, Bharathiyar University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1" name="Shape 2097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2" name="Google Shape;2097182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Results and Screenshots</a:t>
            </a:r>
            <a:endParaRPr b="1"/>
          </a:p>
        </p:txBody>
      </p:sp>
      <p:pic>
        <p:nvPicPr>
          <p:cNvPr id="2097183" name="Google Shape;2097183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1252">
            <a:off x="1278796" y="2119750"/>
            <a:ext cx="6317634" cy="4099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4" name="Shape 2097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5" name="Google Shape;209718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Conclusion</a:t>
            </a:r>
            <a:endParaRPr b="1"/>
          </a:p>
        </p:txBody>
      </p:sp>
      <p:sp>
        <p:nvSpPr>
          <p:cNvPr id="2097186" name="Google Shape;2097186;p1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demonstrates how creativity and technology can be combined into a single professional presentation. It will help in academic, career, and personal growth by showcasing my talents to the right audience.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87" name="Shape 2097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88" name="Google Shape;209718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GitHub Link</a:t>
            </a:r>
            <a:endParaRPr b="1"/>
          </a:p>
        </p:txBody>
      </p:sp>
      <p:sp>
        <p:nvSpPr>
          <p:cNvPr id="2097189" name="Google Shape;2097189;p12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https://github.com/username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57" name="Shape 2097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8" name="Google Shape;2097158;p2"/>
          <p:cNvSpPr txBox="1"/>
          <p:nvPr>
            <p:ph type="title"/>
          </p:nvPr>
        </p:nvSpPr>
        <p:spPr>
          <a:xfrm>
            <a:off x="457200" y="274650"/>
            <a:ext cx="8229600" cy="187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Title</a:t>
            </a:r>
            <a:endParaRPr/>
          </a:p>
        </p:txBody>
      </p:sp>
      <p:sp>
        <p:nvSpPr>
          <p:cNvPr id="2097159" name="Google Shape;2097159;p2"/>
          <p:cNvSpPr txBox="1"/>
          <p:nvPr>
            <p:ph idx="1" type="body"/>
          </p:nvPr>
        </p:nvSpPr>
        <p:spPr>
          <a:xfrm>
            <a:off x="457200" y="2656684"/>
            <a:ext cx="8686800" cy="26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6000">
                <a:solidFill>
                  <a:schemeClr val="dk1"/>
                </a:solidFill>
              </a:rPr>
              <a:t>Creative Portfolio Website</a:t>
            </a:r>
            <a:endParaRPr b="1"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0" name="Shape 2097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1" name="Google Shape;2097161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Agenda</a:t>
            </a:r>
            <a:endParaRPr b="1"/>
          </a:p>
        </p:txBody>
      </p:sp>
      <p:sp>
        <p:nvSpPr>
          <p:cNvPr id="2097162" name="Google Shape;2097162;p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3750" lnSpcReduction="20000"/>
          </a:bodyPr>
          <a:lstStyle/>
          <a:p>
            <a:pPr indent="-1524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3" name="Shape 2097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4" name="Google Shape;2097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Problem Statement</a:t>
            </a:r>
            <a:endParaRPr b="1"/>
          </a:p>
        </p:txBody>
      </p:sp>
      <p:sp>
        <p:nvSpPr>
          <p:cNvPr id="2097165" name="Google Shape;2097165;p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and beginners often struggle to showcase their projects and talents in an organized, creative way. A personal portfolio helps in presenting skills, hobbies, and projects in a professional digital format.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6" name="Shape 2097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7" name="Google Shape;2097167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Project Overview</a:t>
            </a:r>
            <a:endParaRPr b="1"/>
          </a:p>
        </p:txBody>
      </p:sp>
      <p:sp>
        <p:nvSpPr>
          <p:cNvPr id="2097168" name="Google Shape;2097168;p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portfolio website highlights my skills in coding, art, and creative writing. It includes sections for projects, contact information, and personal achievements.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69" name="Shape 2097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0" name="Google Shape;2097170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End Users</a:t>
            </a:r>
            <a:endParaRPr b="1"/>
          </a:p>
        </p:txBody>
      </p:sp>
      <p:sp>
        <p:nvSpPr>
          <p:cNvPr id="2097171" name="Google Shape;2097171;p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Recruiters and Hiring Managers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Teachers and Academic Evaluators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Peers and Collaborators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Anyone interested in my creative work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2" name="Shape 2097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3" name="Google Shape;209717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Tools and Technologies</a:t>
            </a:r>
            <a:endParaRPr b="1"/>
          </a:p>
        </p:txBody>
      </p:sp>
      <p:sp>
        <p:nvSpPr>
          <p:cNvPr id="2097174" name="Google Shape;2097174;p7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HTML, CSS, JavaScript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Fonts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5" name="Shape 2097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6" name="Google Shape;209717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Portfolio Design and Layout</a:t>
            </a:r>
            <a:endParaRPr b="1"/>
          </a:p>
        </p:txBody>
      </p:sp>
      <p:sp>
        <p:nvSpPr>
          <p:cNvPr id="2097177" name="Google Shape;2097177;p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design is minimal, responsive, and user-friendly. It uses a sticky navbar, gradient home section, clean typography, and interactive cards.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7178" name="Shape 2097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9" name="Google Shape;2097179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400">
                <a:solidFill>
                  <a:schemeClr val="dk1"/>
                </a:solidFill>
              </a:rPr>
              <a:t>Features and Functionality</a:t>
            </a:r>
            <a:endParaRPr b="1"/>
          </a:p>
        </p:txBody>
      </p:sp>
      <p:sp>
        <p:nvSpPr>
          <p:cNvPr id="2097180" name="Google Shape;2097180;p9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design for mobile and desktop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Navigation menu with toggle for mobile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project cards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