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2" r:id="rId7"/>
    <p:sldId id="283" r:id="rId8"/>
    <p:sldId id="284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1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2376" y="1673524"/>
            <a:ext cx="3302660" cy="2022175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11741"/>
                </a:solidFill>
                <a:latin typeface="Agency FB" panose="020B0503020202020204" pitchFamily="34" charset="0"/>
              </a:rPr>
              <a:t>Computer Hardware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5792BA"/>
                </a:solidFill>
              </a:rPr>
              <a:t>By </a:t>
            </a:r>
          </a:p>
          <a:p>
            <a:pPr algn="l"/>
            <a:r>
              <a:rPr lang="en-US" dirty="0">
                <a:solidFill>
                  <a:srgbClr val="5792BA"/>
                </a:solidFill>
              </a:rPr>
              <a:t>Muppidi Ajay Kumar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sz="4900" dirty="0">
                <a:solidFill>
                  <a:srgbClr val="FFFF00"/>
                </a:solidFill>
                <a:latin typeface="Blackadder ITC" panose="04020505051007020D02" pitchFamily="82" charset="0"/>
              </a:rPr>
              <a:t>Computer Hardware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7B12C-1006-46E9-891B-9E32D3694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4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Physical parts of computer which we can see, Touch and feel and can’t be changed continuously according to our preference is known as Computer Hardware</a:t>
            </a:r>
            <a:endParaRPr lang="en-IN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AA3E-D554-42A9-8ED8-3CB01C6AD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4191605" cy="614362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C000"/>
                </a:solidFill>
                <a:latin typeface="Blackadder ITC" panose="04020505051007020D02" pitchFamily="82" charset="0"/>
              </a:rPr>
              <a:t>What are the main components of computer hardware consisting of:-</a:t>
            </a:r>
            <a:endParaRPr lang="en-IN" sz="4800" dirty="0">
              <a:solidFill>
                <a:srgbClr val="FFC000"/>
              </a:solidFill>
              <a:latin typeface="Blackadder ITC" panose="04020505051007020D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DC7E9-2FC6-4E04-B53F-61056291C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048" y="704850"/>
            <a:ext cx="6162157" cy="5743574"/>
          </a:xfrm>
        </p:spPr>
        <p:txBody>
          <a:bodyPr>
            <a:normAutofit fontScale="92500" lnSpcReduction="20000"/>
          </a:bodyPr>
          <a:lstStyle/>
          <a:p>
            <a:pPr marL="36900" indent="0" algn="ctr">
              <a:buNone/>
            </a:pPr>
            <a:r>
              <a:rPr lang="en-US" sz="3000" dirty="0">
                <a:solidFill>
                  <a:srgbClr val="FFC000"/>
                </a:solidFill>
                <a:latin typeface="Blackadder ITC" panose="04020505051007020D02" pitchFamily="82" charset="0"/>
              </a:rPr>
              <a:t>Input Devices:</a:t>
            </a:r>
          </a:p>
          <a:p>
            <a:pPr marL="36900" indent="0" algn="ctr">
              <a:buNone/>
            </a:pPr>
            <a:r>
              <a:rPr lang="en-US" sz="25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Keyboard</a:t>
            </a:r>
          </a:p>
          <a:p>
            <a:pPr marL="36900" indent="0" algn="ctr">
              <a:buNone/>
            </a:pPr>
            <a:r>
              <a:rPr lang="en-US" sz="25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</a:p>
          <a:p>
            <a:pPr marL="36900" indent="0" algn="ctr">
              <a:buNone/>
            </a:pPr>
            <a:r>
              <a:rPr lang="en-US" sz="25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Joystick,…</a:t>
            </a:r>
          </a:p>
          <a:p>
            <a:pPr marL="36900" indent="0" algn="ctr">
              <a:buNone/>
            </a:pPr>
            <a:r>
              <a:rPr lang="en-US" sz="3000" dirty="0">
                <a:solidFill>
                  <a:srgbClr val="FFC000"/>
                </a:solidFill>
                <a:latin typeface="Blackadder ITC" panose="04020505051007020D02" pitchFamily="82" charset="0"/>
              </a:rPr>
              <a:t>Output Devices:</a:t>
            </a:r>
          </a:p>
          <a:p>
            <a:pPr marL="36900" indent="0" algn="ctr">
              <a:buNone/>
            </a:pPr>
            <a:r>
              <a:rPr lang="en-US" sz="25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</a:p>
          <a:p>
            <a:pPr marL="36900" indent="0" algn="ctr">
              <a:buNone/>
            </a:pPr>
            <a:r>
              <a:rPr lang="en-US" sz="25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Printers</a:t>
            </a:r>
          </a:p>
          <a:p>
            <a:pPr marL="36900" indent="0" algn="ctr">
              <a:buNone/>
            </a:pPr>
            <a:r>
              <a:rPr lang="en-US" sz="25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Speakers,…</a:t>
            </a:r>
          </a:p>
          <a:p>
            <a:pPr marL="36900" indent="0" algn="ctr">
              <a:buNone/>
            </a:pPr>
            <a:r>
              <a:rPr lang="en-US" sz="3300" dirty="0">
                <a:solidFill>
                  <a:srgbClr val="FFC000"/>
                </a:solidFill>
                <a:latin typeface="Blackadder ITC" panose="04020505051007020D02" pitchFamily="82" charset="0"/>
              </a:rPr>
              <a:t>CPU/ALU:</a:t>
            </a:r>
          </a:p>
          <a:p>
            <a:pPr marL="36900" indent="0" algn="ctr">
              <a:buNone/>
            </a:pPr>
            <a:r>
              <a:rPr lang="en-US" sz="25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</a:p>
          <a:p>
            <a:pPr marL="36900" indent="0" algn="ctr">
              <a:buNone/>
            </a:pPr>
            <a:r>
              <a:rPr lang="en-US" sz="25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Motherboard,…</a:t>
            </a:r>
          </a:p>
          <a:p>
            <a:pPr marL="36900" indent="0" algn="ctr">
              <a:buNone/>
            </a:pPr>
            <a:endParaRPr lang="en-US" dirty="0"/>
          </a:p>
          <a:p>
            <a:pPr marL="36900" indent="0" algn="ctr">
              <a:buNone/>
            </a:pPr>
            <a:endParaRPr lang="en-US" dirty="0"/>
          </a:p>
          <a:p>
            <a:pPr marL="3690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25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88901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1174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Flowchart and Pseudocode</a:t>
            </a:r>
          </a:p>
        </p:txBody>
      </p:sp>
    </p:spTree>
    <p:extLst>
      <p:ext uri="{BB962C8B-B14F-4D97-AF65-F5344CB8AC3E}">
        <p14:creationId xmlns:p14="http://schemas.microsoft.com/office/powerpoint/2010/main" val="116111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6EC2-62FF-490F-A887-A976699D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F11741"/>
                </a:solidFill>
                <a:latin typeface="Blackadder ITC" panose="04020505051007020D02" pitchFamily="82" charset="0"/>
              </a:rPr>
              <a:t>Flowchart</a:t>
            </a:r>
            <a:endParaRPr lang="en-IN" sz="6600" dirty="0">
              <a:solidFill>
                <a:srgbClr val="F11741"/>
              </a:solidFill>
              <a:latin typeface="Blackadder ITC" panose="04020505051007020D02" pitchFamily="82" charset="0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A5039C9-7357-4FB8-BD43-D5FCA8102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1225" y="2076449"/>
            <a:ext cx="7629525" cy="4486275"/>
          </a:xfrm>
        </p:spPr>
      </p:pic>
    </p:spTree>
    <p:extLst>
      <p:ext uri="{BB962C8B-B14F-4D97-AF65-F5344CB8AC3E}">
        <p14:creationId xmlns:p14="http://schemas.microsoft.com/office/powerpoint/2010/main" val="369651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38CB-94A8-448E-B457-157EA8A14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28600"/>
            <a:ext cx="10353762" cy="1257300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rgbClr val="FF0000"/>
                </a:solidFill>
                <a:latin typeface="Blackadder ITC" panose="04020505051007020D02" pitchFamily="82" charset="0"/>
              </a:rPr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683BB-BD45-4552-A858-F08320801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495" y="1485900"/>
            <a:ext cx="10353762" cy="4171950"/>
          </a:xfrm>
        </p:spPr>
        <p:txBody>
          <a:bodyPr>
            <a:normAutofit fontScale="25000" lnSpcReduction="20000"/>
          </a:bodyPr>
          <a:lstStyle/>
          <a:p>
            <a:pPr marL="36900" indent="0">
              <a:buNone/>
            </a:pPr>
            <a:r>
              <a:rPr lang="en-IN" sz="9600" dirty="0">
                <a:solidFill>
                  <a:srgbClr val="00B050"/>
                </a:solidFill>
                <a:latin typeface="Agency FB" panose="020B0503020202020204" pitchFamily="34" charset="0"/>
              </a:rPr>
              <a:t>Python Code:</a:t>
            </a:r>
          </a:p>
          <a:p>
            <a:pPr marL="3690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float(input("Enter first number: "))</a:t>
            </a:r>
          </a:p>
          <a:p>
            <a:pPr marL="3690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float(input("Enter second number: "))</a:t>
            </a:r>
          </a:p>
          <a:p>
            <a:pPr marL="3690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float(input("Enter third number: "))</a:t>
            </a:r>
          </a:p>
          <a:p>
            <a:pPr marL="36900" indent="0">
              <a:buNone/>
            </a:pP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(a &gt;= b) and (a &gt;= c):</a:t>
            </a:r>
          </a:p>
          <a:p>
            <a:pPr marL="3690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largest = a</a:t>
            </a:r>
          </a:p>
          <a:p>
            <a:pPr marL="36900" indent="0">
              <a:buNone/>
            </a:pPr>
            <a:r>
              <a:rPr lang="en-IN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 &gt;= a) and (b &gt;= c):</a:t>
            </a:r>
          </a:p>
          <a:p>
            <a:pPr marL="3690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largest = b</a:t>
            </a:r>
          </a:p>
          <a:p>
            <a:pPr marL="3690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3690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largest = c</a:t>
            </a:r>
          </a:p>
          <a:p>
            <a:pPr marL="3690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print("The largest number is", largest)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022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7D6B9278353A4D9A847AC50F2F3426" ma:contentTypeVersion="0" ma:contentTypeDescription="Create a new document." ma:contentTypeScope="" ma:versionID="7f80fb7604f81442236299be76264c6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31db0b02e79bdabe57da84bc7f8e59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E70FC5-1855-47AB-8CE1-CB3C873A8988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2207B60-DB64-4F12-90D7-1286F934AA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{A2B19FCC-7DC1-45F7-9280-F1600CFA57B2}tf11665031_win32</Template>
  <TotalTime>37</TotalTime>
  <Words>156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Agency FB</vt:lpstr>
      <vt:lpstr>Arial Nova</vt:lpstr>
      <vt:lpstr>Arial Nova Light</vt:lpstr>
      <vt:lpstr>Blackadder ITC</vt:lpstr>
      <vt:lpstr>Times New Roman</vt:lpstr>
      <vt:lpstr>Wingdings 2</vt:lpstr>
      <vt:lpstr>SlateVTI</vt:lpstr>
      <vt:lpstr>Computer Hardware</vt:lpstr>
      <vt:lpstr>Computer Hardware </vt:lpstr>
      <vt:lpstr>What are the main components of computer hardware consisting of:-</vt:lpstr>
      <vt:lpstr>Flowchart and Pseudocode</vt:lpstr>
      <vt:lpstr>Flowchart</vt:lpstr>
      <vt:lpstr>Pseudocode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Hardware</dc:title>
  <dc:creator>Muppidi Ajay Kumar</dc:creator>
  <cp:lastModifiedBy>Muppidi Ajay Kumar</cp:lastModifiedBy>
  <cp:revision>1</cp:revision>
  <dcterms:created xsi:type="dcterms:W3CDTF">2022-02-28T04:34:11Z</dcterms:created>
  <dcterms:modified xsi:type="dcterms:W3CDTF">2022-02-28T05:16:33Z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0x0101006A7D6B9278353A4D9A847AC50F2F3426</vt:lpwstr>
  </property>
</Properties>
</file>