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306" r:id="rId3"/>
    <p:sldId id="303" r:id="rId4"/>
    <p:sldId id="312" r:id="rId5"/>
    <p:sldId id="313" r:id="rId6"/>
    <p:sldId id="307" r:id="rId7"/>
    <p:sldId id="309" r:id="rId8"/>
    <p:sldId id="322" r:id="rId9"/>
    <p:sldId id="319" r:id="rId10"/>
    <p:sldId id="320" r:id="rId11"/>
    <p:sldId id="318" r:id="rId12"/>
    <p:sldId id="321" r:id="rId13"/>
    <p:sldId id="323" r:id="rId14"/>
    <p:sldId id="314" r:id="rId15"/>
    <p:sldId id="316" r:id="rId16"/>
    <p:sldId id="315" r:id="rId17"/>
    <p:sldId id="305" r:id="rId1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E8892"/>
    <a:srgbClr val="0197CF"/>
    <a:srgbClr val="FB2603"/>
    <a:srgbClr val="E770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245"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Devadiga" userId="de7010e932c54fc9" providerId="LiveId" clId="{CD540D17-5319-4233-94A2-41328B376F51}"/>
    <pc:docChg chg="undo custSel addSld delSld modSld sldOrd">
      <pc:chgData name="Ajay Devadiga" userId="de7010e932c54fc9" providerId="LiveId" clId="{CD540D17-5319-4233-94A2-41328B376F51}" dt="2022-10-12T09:07:31.281" v="1801" actId="20577"/>
      <pc:docMkLst>
        <pc:docMk/>
      </pc:docMkLst>
      <pc:sldChg chg="ord">
        <pc:chgData name="Ajay Devadiga" userId="de7010e932c54fc9" providerId="LiveId" clId="{CD540D17-5319-4233-94A2-41328B376F51}" dt="2022-10-12T08:55:42.244" v="1770"/>
        <pc:sldMkLst>
          <pc:docMk/>
          <pc:sldMk cId="0" sldId="260"/>
        </pc:sldMkLst>
      </pc:sldChg>
      <pc:sldChg chg="del">
        <pc:chgData name="Ajay Devadiga" userId="de7010e932c54fc9" providerId="LiveId" clId="{CD540D17-5319-4233-94A2-41328B376F51}" dt="2022-10-12T08:55:46.313" v="1771" actId="47"/>
        <pc:sldMkLst>
          <pc:docMk/>
          <pc:sldMk cId="341354585" sldId="263"/>
        </pc:sldMkLst>
      </pc:sldChg>
      <pc:sldChg chg="del">
        <pc:chgData name="Ajay Devadiga" userId="de7010e932c54fc9" providerId="LiveId" clId="{CD540D17-5319-4233-94A2-41328B376F51}" dt="2022-10-12T08:56:05.022" v="1775" actId="47"/>
        <pc:sldMkLst>
          <pc:docMk/>
          <pc:sldMk cId="3496415646" sldId="264"/>
        </pc:sldMkLst>
      </pc:sldChg>
      <pc:sldChg chg="del">
        <pc:chgData name="Ajay Devadiga" userId="de7010e932c54fc9" providerId="LiveId" clId="{CD540D17-5319-4233-94A2-41328B376F51}" dt="2022-10-12T08:55:53.240" v="1772" actId="47"/>
        <pc:sldMkLst>
          <pc:docMk/>
          <pc:sldMk cId="4021141769" sldId="265"/>
        </pc:sldMkLst>
      </pc:sldChg>
      <pc:sldChg chg="del">
        <pc:chgData name="Ajay Devadiga" userId="de7010e932c54fc9" providerId="LiveId" clId="{CD540D17-5319-4233-94A2-41328B376F51}" dt="2022-10-12T08:55:58.466" v="1773" actId="47"/>
        <pc:sldMkLst>
          <pc:docMk/>
          <pc:sldMk cId="3075000617" sldId="266"/>
        </pc:sldMkLst>
      </pc:sldChg>
      <pc:sldChg chg="del">
        <pc:chgData name="Ajay Devadiga" userId="de7010e932c54fc9" providerId="LiveId" clId="{CD540D17-5319-4233-94A2-41328B376F51}" dt="2022-10-12T08:56:00.059" v="1774" actId="47"/>
        <pc:sldMkLst>
          <pc:docMk/>
          <pc:sldMk cId="1792446584" sldId="267"/>
        </pc:sldMkLst>
      </pc:sldChg>
      <pc:sldChg chg="del">
        <pc:chgData name="Ajay Devadiga" userId="de7010e932c54fc9" providerId="LiveId" clId="{CD540D17-5319-4233-94A2-41328B376F51}" dt="2022-10-12T08:56:09.905" v="1776" actId="47"/>
        <pc:sldMkLst>
          <pc:docMk/>
          <pc:sldMk cId="3337343320" sldId="268"/>
        </pc:sldMkLst>
      </pc:sldChg>
      <pc:sldChg chg="del">
        <pc:chgData name="Ajay Devadiga" userId="de7010e932c54fc9" providerId="LiveId" clId="{CD540D17-5319-4233-94A2-41328B376F51}" dt="2022-10-12T08:56:12.203" v="1777" actId="47"/>
        <pc:sldMkLst>
          <pc:docMk/>
          <pc:sldMk cId="2497427928" sldId="269"/>
        </pc:sldMkLst>
      </pc:sldChg>
      <pc:sldChg chg="del">
        <pc:chgData name="Ajay Devadiga" userId="de7010e932c54fc9" providerId="LiveId" clId="{CD540D17-5319-4233-94A2-41328B376F51}" dt="2022-10-12T08:56:12.854" v="1778" actId="47"/>
        <pc:sldMkLst>
          <pc:docMk/>
          <pc:sldMk cId="3046298690" sldId="270"/>
        </pc:sldMkLst>
      </pc:sldChg>
      <pc:sldChg chg="addSp modSp new mod">
        <pc:chgData name="Ajay Devadiga" userId="de7010e932c54fc9" providerId="LiveId" clId="{CD540D17-5319-4233-94A2-41328B376F51}" dt="2022-10-09T17:56:28.264" v="1210" actId="113"/>
        <pc:sldMkLst>
          <pc:docMk/>
          <pc:sldMk cId="4242134328" sldId="271"/>
        </pc:sldMkLst>
        <pc:spChg chg="mod">
          <ac:chgData name="Ajay Devadiga" userId="de7010e932c54fc9" providerId="LiveId" clId="{CD540D17-5319-4233-94A2-41328B376F51}" dt="2022-10-09T07:57:30.296" v="1"/>
          <ac:spMkLst>
            <pc:docMk/>
            <pc:sldMk cId="4242134328" sldId="271"/>
            <ac:spMk id="3" creationId="{94F8B302-C368-265F-6334-0A2AFDE789DB}"/>
          </ac:spMkLst>
        </pc:spChg>
        <pc:spChg chg="mod">
          <ac:chgData name="Ajay Devadiga" userId="de7010e932c54fc9" providerId="LiveId" clId="{CD540D17-5319-4233-94A2-41328B376F51}" dt="2022-10-09T07:57:30.296" v="1"/>
          <ac:spMkLst>
            <pc:docMk/>
            <pc:sldMk cId="4242134328" sldId="271"/>
            <ac:spMk id="4" creationId="{40E15586-19DF-4F24-7EA9-6CC76184F544}"/>
          </ac:spMkLst>
        </pc:spChg>
        <pc:spChg chg="mod">
          <ac:chgData name="Ajay Devadiga" userId="de7010e932c54fc9" providerId="LiveId" clId="{CD540D17-5319-4233-94A2-41328B376F51}" dt="2022-10-09T07:57:30.296" v="1"/>
          <ac:spMkLst>
            <pc:docMk/>
            <pc:sldMk cId="4242134328" sldId="271"/>
            <ac:spMk id="5" creationId="{FFA6F29D-05C5-DD90-7DCC-5489BAEBCE2D}"/>
          </ac:spMkLst>
        </pc:spChg>
        <pc:spChg chg="mod">
          <ac:chgData name="Ajay Devadiga" userId="de7010e932c54fc9" providerId="LiveId" clId="{CD540D17-5319-4233-94A2-41328B376F51}" dt="2022-10-09T07:57:30.296" v="1"/>
          <ac:spMkLst>
            <pc:docMk/>
            <pc:sldMk cId="4242134328" sldId="271"/>
            <ac:spMk id="6" creationId="{20DADD90-8B4C-0E9A-63FB-35F9AC4216C3}"/>
          </ac:spMkLst>
        </pc:spChg>
        <pc:spChg chg="mod">
          <ac:chgData name="Ajay Devadiga" userId="de7010e932c54fc9" providerId="LiveId" clId="{CD540D17-5319-4233-94A2-41328B376F51}" dt="2022-10-09T07:57:30.296" v="1"/>
          <ac:spMkLst>
            <pc:docMk/>
            <pc:sldMk cId="4242134328" sldId="271"/>
            <ac:spMk id="7" creationId="{F0324D9D-8F6D-CA02-8E71-2ADA977A0C0D}"/>
          </ac:spMkLst>
        </pc:spChg>
        <pc:spChg chg="mod">
          <ac:chgData name="Ajay Devadiga" userId="de7010e932c54fc9" providerId="LiveId" clId="{CD540D17-5319-4233-94A2-41328B376F51}" dt="2022-10-09T07:57:30.296" v="1"/>
          <ac:spMkLst>
            <pc:docMk/>
            <pc:sldMk cId="4242134328" sldId="271"/>
            <ac:spMk id="8" creationId="{3EC19C70-1C20-925A-633E-540072793118}"/>
          </ac:spMkLst>
        </pc:spChg>
        <pc:spChg chg="mod">
          <ac:chgData name="Ajay Devadiga" userId="de7010e932c54fc9" providerId="LiveId" clId="{CD540D17-5319-4233-94A2-41328B376F51}" dt="2022-10-09T07:57:30.296" v="1"/>
          <ac:spMkLst>
            <pc:docMk/>
            <pc:sldMk cId="4242134328" sldId="271"/>
            <ac:spMk id="9" creationId="{A5285D40-4392-B768-F211-3210EB04C499}"/>
          </ac:spMkLst>
        </pc:spChg>
        <pc:spChg chg="mod">
          <ac:chgData name="Ajay Devadiga" userId="de7010e932c54fc9" providerId="LiveId" clId="{CD540D17-5319-4233-94A2-41328B376F51}" dt="2022-10-09T07:57:30.296" v="1"/>
          <ac:spMkLst>
            <pc:docMk/>
            <pc:sldMk cId="4242134328" sldId="271"/>
            <ac:spMk id="10" creationId="{96B1DA31-BC8C-7A36-F835-613D82152AB7}"/>
          </ac:spMkLst>
        </pc:spChg>
        <pc:spChg chg="mod">
          <ac:chgData name="Ajay Devadiga" userId="de7010e932c54fc9" providerId="LiveId" clId="{CD540D17-5319-4233-94A2-41328B376F51}" dt="2022-10-09T07:57:30.296" v="1"/>
          <ac:spMkLst>
            <pc:docMk/>
            <pc:sldMk cId="4242134328" sldId="271"/>
            <ac:spMk id="11" creationId="{BCC3262C-4CB1-4D89-0169-CD57EBFB1798}"/>
          </ac:spMkLst>
        </pc:spChg>
        <pc:spChg chg="mod">
          <ac:chgData name="Ajay Devadiga" userId="de7010e932c54fc9" providerId="LiveId" clId="{CD540D17-5319-4233-94A2-41328B376F51}" dt="2022-10-09T07:57:30.296" v="1"/>
          <ac:spMkLst>
            <pc:docMk/>
            <pc:sldMk cId="4242134328" sldId="271"/>
            <ac:spMk id="12" creationId="{B67F2A60-6345-D2E0-BE43-442F3C7DC3E9}"/>
          </ac:spMkLst>
        </pc:spChg>
        <pc:spChg chg="add mod">
          <ac:chgData name="Ajay Devadiga" userId="de7010e932c54fc9" providerId="LiveId" clId="{CD540D17-5319-4233-94A2-41328B376F51}" dt="2022-10-09T17:56:28.264" v="1210" actId="113"/>
          <ac:spMkLst>
            <pc:docMk/>
            <pc:sldMk cId="4242134328" sldId="271"/>
            <ac:spMk id="15" creationId="{4A869A15-D4AA-0AE4-0A84-380A2188344D}"/>
          </ac:spMkLst>
        </pc:spChg>
        <pc:grpChg chg="add mod">
          <ac:chgData name="Ajay Devadiga" userId="de7010e932c54fc9" providerId="LiveId" clId="{CD540D17-5319-4233-94A2-41328B376F51}" dt="2022-10-09T07:57:30.296" v="1"/>
          <ac:grpSpMkLst>
            <pc:docMk/>
            <pc:sldMk cId="4242134328" sldId="271"/>
            <ac:grpSpMk id="2" creationId="{6B950A69-0D3B-53A8-9546-1D1BB6C5E218}"/>
          </ac:grpSpMkLst>
        </pc:grpChg>
        <pc:picChg chg="mod">
          <ac:chgData name="Ajay Devadiga" userId="de7010e932c54fc9" providerId="LiveId" clId="{CD540D17-5319-4233-94A2-41328B376F51}" dt="2022-10-09T07:57:30.296" v="1"/>
          <ac:picMkLst>
            <pc:docMk/>
            <pc:sldMk cId="4242134328" sldId="271"/>
            <ac:picMk id="13" creationId="{832412E7-8FF2-C0C2-D1BD-EB3093A6F1B2}"/>
          </ac:picMkLst>
        </pc:picChg>
      </pc:sldChg>
      <pc:sldChg chg="new del">
        <pc:chgData name="Ajay Devadiga" userId="de7010e932c54fc9" providerId="LiveId" clId="{CD540D17-5319-4233-94A2-41328B376F51}" dt="2022-10-09T08:02:12.595" v="68" actId="680"/>
        <pc:sldMkLst>
          <pc:docMk/>
          <pc:sldMk cId="175961299" sldId="272"/>
        </pc:sldMkLst>
      </pc:sldChg>
      <pc:sldChg chg="addSp modSp new del mod">
        <pc:chgData name="Ajay Devadiga" userId="de7010e932c54fc9" providerId="LiveId" clId="{CD540D17-5319-4233-94A2-41328B376F51}" dt="2022-10-09T08:02:03.640" v="66" actId="47"/>
        <pc:sldMkLst>
          <pc:docMk/>
          <pc:sldMk cId="2486736510" sldId="272"/>
        </pc:sldMkLst>
        <pc:spChg chg="mod">
          <ac:chgData name="Ajay Devadiga" userId="de7010e932c54fc9" providerId="LiveId" clId="{CD540D17-5319-4233-94A2-41328B376F51}" dt="2022-10-09T08:00:26.656" v="32"/>
          <ac:spMkLst>
            <pc:docMk/>
            <pc:sldMk cId="2486736510" sldId="272"/>
            <ac:spMk id="3" creationId="{578D659A-975D-C31C-56FF-C12A8D70CB3F}"/>
          </ac:spMkLst>
        </pc:spChg>
        <pc:spChg chg="mod">
          <ac:chgData name="Ajay Devadiga" userId="de7010e932c54fc9" providerId="LiveId" clId="{CD540D17-5319-4233-94A2-41328B376F51}" dt="2022-10-09T08:00:26.656" v="32"/>
          <ac:spMkLst>
            <pc:docMk/>
            <pc:sldMk cId="2486736510" sldId="272"/>
            <ac:spMk id="4" creationId="{8C6FC166-0CDF-66E9-5339-8DF0D0D59CD8}"/>
          </ac:spMkLst>
        </pc:spChg>
        <pc:spChg chg="mod">
          <ac:chgData name="Ajay Devadiga" userId="de7010e932c54fc9" providerId="LiveId" clId="{CD540D17-5319-4233-94A2-41328B376F51}" dt="2022-10-09T08:00:26.656" v="32"/>
          <ac:spMkLst>
            <pc:docMk/>
            <pc:sldMk cId="2486736510" sldId="272"/>
            <ac:spMk id="5" creationId="{B884C2D8-3958-0BF8-4F7C-DB46D0A2F032}"/>
          </ac:spMkLst>
        </pc:spChg>
        <pc:spChg chg="mod">
          <ac:chgData name="Ajay Devadiga" userId="de7010e932c54fc9" providerId="LiveId" clId="{CD540D17-5319-4233-94A2-41328B376F51}" dt="2022-10-09T08:00:26.656" v="32"/>
          <ac:spMkLst>
            <pc:docMk/>
            <pc:sldMk cId="2486736510" sldId="272"/>
            <ac:spMk id="6" creationId="{8A06215A-C4C5-C018-4982-4334BD4AEF2E}"/>
          </ac:spMkLst>
        </pc:spChg>
        <pc:spChg chg="mod">
          <ac:chgData name="Ajay Devadiga" userId="de7010e932c54fc9" providerId="LiveId" clId="{CD540D17-5319-4233-94A2-41328B376F51}" dt="2022-10-09T08:00:26.656" v="32"/>
          <ac:spMkLst>
            <pc:docMk/>
            <pc:sldMk cId="2486736510" sldId="272"/>
            <ac:spMk id="7" creationId="{4B505E3F-BF9E-E939-CE37-34FD9DE9E4DD}"/>
          </ac:spMkLst>
        </pc:spChg>
        <pc:spChg chg="mod">
          <ac:chgData name="Ajay Devadiga" userId="de7010e932c54fc9" providerId="LiveId" clId="{CD540D17-5319-4233-94A2-41328B376F51}" dt="2022-10-09T08:00:26.656" v="32"/>
          <ac:spMkLst>
            <pc:docMk/>
            <pc:sldMk cId="2486736510" sldId="272"/>
            <ac:spMk id="8" creationId="{B979D72E-61F6-EFC6-094C-0E5873D0A92C}"/>
          </ac:spMkLst>
        </pc:spChg>
        <pc:spChg chg="mod">
          <ac:chgData name="Ajay Devadiga" userId="de7010e932c54fc9" providerId="LiveId" clId="{CD540D17-5319-4233-94A2-41328B376F51}" dt="2022-10-09T08:00:26.656" v="32"/>
          <ac:spMkLst>
            <pc:docMk/>
            <pc:sldMk cId="2486736510" sldId="272"/>
            <ac:spMk id="9" creationId="{EDC3F60C-8152-A450-2BFE-47E74C22C8BA}"/>
          </ac:spMkLst>
        </pc:spChg>
        <pc:spChg chg="mod">
          <ac:chgData name="Ajay Devadiga" userId="de7010e932c54fc9" providerId="LiveId" clId="{CD540D17-5319-4233-94A2-41328B376F51}" dt="2022-10-09T08:00:26.656" v="32"/>
          <ac:spMkLst>
            <pc:docMk/>
            <pc:sldMk cId="2486736510" sldId="272"/>
            <ac:spMk id="10" creationId="{BD25C9C8-55DF-3B06-0F1E-B0C4C77C4AE7}"/>
          </ac:spMkLst>
        </pc:spChg>
        <pc:spChg chg="mod">
          <ac:chgData name="Ajay Devadiga" userId="de7010e932c54fc9" providerId="LiveId" clId="{CD540D17-5319-4233-94A2-41328B376F51}" dt="2022-10-09T08:00:26.656" v="32"/>
          <ac:spMkLst>
            <pc:docMk/>
            <pc:sldMk cId="2486736510" sldId="272"/>
            <ac:spMk id="11" creationId="{4C537313-B710-256D-F7DA-B33116B53C81}"/>
          </ac:spMkLst>
        </pc:spChg>
        <pc:spChg chg="mod">
          <ac:chgData name="Ajay Devadiga" userId="de7010e932c54fc9" providerId="LiveId" clId="{CD540D17-5319-4233-94A2-41328B376F51}" dt="2022-10-09T08:00:26.656" v="32"/>
          <ac:spMkLst>
            <pc:docMk/>
            <pc:sldMk cId="2486736510" sldId="272"/>
            <ac:spMk id="12" creationId="{AA081571-2D6D-DE25-ACE3-7530F04B9526}"/>
          </ac:spMkLst>
        </pc:spChg>
        <pc:spChg chg="add mod">
          <ac:chgData name="Ajay Devadiga" userId="de7010e932c54fc9" providerId="LiveId" clId="{CD540D17-5319-4233-94A2-41328B376F51}" dt="2022-10-09T08:01:36.395" v="65" actId="14100"/>
          <ac:spMkLst>
            <pc:docMk/>
            <pc:sldMk cId="2486736510" sldId="272"/>
            <ac:spMk id="15" creationId="{8CFB790C-9A11-BFEC-58DC-E5D86BC763DB}"/>
          </ac:spMkLst>
        </pc:spChg>
        <pc:grpChg chg="add mod">
          <ac:chgData name="Ajay Devadiga" userId="de7010e932c54fc9" providerId="LiveId" clId="{CD540D17-5319-4233-94A2-41328B376F51}" dt="2022-10-09T08:00:26.656" v="32"/>
          <ac:grpSpMkLst>
            <pc:docMk/>
            <pc:sldMk cId="2486736510" sldId="272"/>
            <ac:grpSpMk id="2" creationId="{4E983559-BD31-6FE1-D9B7-8C20D4CD8B15}"/>
          </ac:grpSpMkLst>
        </pc:grpChg>
        <pc:picChg chg="mod">
          <ac:chgData name="Ajay Devadiga" userId="de7010e932c54fc9" providerId="LiveId" clId="{CD540D17-5319-4233-94A2-41328B376F51}" dt="2022-10-09T08:00:26.656" v="32"/>
          <ac:picMkLst>
            <pc:docMk/>
            <pc:sldMk cId="2486736510" sldId="272"/>
            <ac:picMk id="13" creationId="{34607052-0FDB-790D-66D7-58CE643F9A6F}"/>
          </ac:picMkLst>
        </pc:picChg>
      </pc:sldChg>
      <pc:sldChg chg="addSp modSp new mod">
        <pc:chgData name="Ajay Devadiga" userId="de7010e932c54fc9" providerId="LiveId" clId="{CD540D17-5319-4233-94A2-41328B376F51}" dt="2022-10-09T08:03:36.222" v="103" actId="255"/>
        <pc:sldMkLst>
          <pc:docMk/>
          <pc:sldMk cId="3669842924" sldId="272"/>
        </pc:sldMkLst>
        <pc:spChg chg="mod">
          <ac:chgData name="Ajay Devadiga" userId="de7010e932c54fc9" providerId="LiveId" clId="{CD540D17-5319-4233-94A2-41328B376F51}" dt="2022-10-09T08:02:23.408" v="70"/>
          <ac:spMkLst>
            <pc:docMk/>
            <pc:sldMk cId="3669842924" sldId="272"/>
            <ac:spMk id="3" creationId="{2BF37234-499A-95A6-D63A-0A4BA0B0FAFF}"/>
          </ac:spMkLst>
        </pc:spChg>
        <pc:spChg chg="mod">
          <ac:chgData name="Ajay Devadiga" userId="de7010e932c54fc9" providerId="LiveId" clId="{CD540D17-5319-4233-94A2-41328B376F51}" dt="2022-10-09T08:02:23.408" v="70"/>
          <ac:spMkLst>
            <pc:docMk/>
            <pc:sldMk cId="3669842924" sldId="272"/>
            <ac:spMk id="4" creationId="{12345A8F-5A46-C671-FA4A-9D58B4014A37}"/>
          </ac:spMkLst>
        </pc:spChg>
        <pc:spChg chg="mod">
          <ac:chgData name="Ajay Devadiga" userId="de7010e932c54fc9" providerId="LiveId" clId="{CD540D17-5319-4233-94A2-41328B376F51}" dt="2022-10-09T08:02:23.408" v="70"/>
          <ac:spMkLst>
            <pc:docMk/>
            <pc:sldMk cId="3669842924" sldId="272"/>
            <ac:spMk id="5" creationId="{C04F57D9-CD84-D337-B55C-3BFA1DC93F3E}"/>
          </ac:spMkLst>
        </pc:spChg>
        <pc:spChg chg="mod">
          <ac:chgData name="Ajay Devadiga" userId="de7010e932c54fc9" providerId="LiveId" clId="{CD540D17-5319-4233-94A2-41328B376F51}" dt="2022-10-09T08:02:23.408" v="70"/>
          <ac:spMkLst>
            <pc:docMk/>
            <pc:sldMk cId="3669842924" sldId="272"/>
            <ac:spMk id="6" creationId="{C6FE1955-15C6-05EA-511C-510A024A8AEE}"/>
          </ac:spMkLst>
        </pc:spChg>
        <pc:spChg chg="mod">
          <ac:chgData name="Ajay Devadiga" userId="de7010e932c54fc9" providerId="LiveId" clId="{CD540D17-5319-4233-94A2-41328B376F51}" dt="2022-10-09T08:02:23.408" v="70"/>
          <ac:spMkLst>
            <pc:docMk/>
            <pc:sldMk cId="3669842924" sldId="272"/>
            <ac:spMk id="7" creationId="{45E602E7-F77F-9D8B-7288-6B1E576471CE}"/>
          </ac:spMkLst>
        </pc:spChg>
        <pc:spChg chg="mod">
          <ac:chgData name="Ajay Devadiga" userId="de7010e932c54fc9" providerId="LiveId" clId="{CD540D17-5319-4233-94A2-41328B376F51}" dt="2022-10-09T08:02:23.408" v="70"/>
          <ac:spMkLst>
            <pc:docMk/>
            <pc:sldMk cId="3669842924" sldId="272"/>
            <ac:spMk id="8" creationId="{CEB2B29C-6C5C-D7FC-D30F-FB99004C07B1}"/>
          </ac:spMkLst>
        </pc:spChg>
        <pc:spChg chg="mod">
          <ac:chgData name="Ajay Devadiga" userId="de7010e932c54fc9" providerId="LiveId" clId="{CD540D17-5319-4233-94A2-41328B376F51}" dt="2022-10-09T08:02:23.408" v="70"/>
          <ac:spMkLst>
            <pc:docMk/>
            <pc:sldMk cId="3669842924" sldId="272"/>
            <ac:spMk id="9" creationId="{9D155A5F-0BE1-29EA-48A6-817206B9500A}"/>
          </ac:spMkLst>
        </pc:spChg>
        <pc:spChg chg="mod">
          <ac:chgData name="Ajay Devadiga" userId="de7010e932c54fc9" providerId="LiveId" clId="{CD540D17-5319-4233-94A2-41328B376F51}" dt="2022-10-09T08:02:23.408" v="70"/>
          <ac:spMkLst>
            <pc:docMk/>
            <pc:sldMk cId="3669842924" sldId="272"/>
            <ac:spMk id="10" creationId="{9F6E19C4-0D5D-0700-F374-603C3A3F9499}"/>
          </ac:spMkLst>
        </pc:spChg>
        <pc:spChg chg="mod">
          <ac:chgData name="Ajay Devadiga" userId="de7010e932c54fc9" providerId="LiveId" clId="{CD540D17-5319-4233-94A2-41328B376F51}" dt="2022-10-09T08:02:23.408" v="70"/>
          <ac:spMkLst>
            <pc:docMk/>
            <pc:sldMk cId="3669842924" sldId="272"/>
            <ac:spMk id="11" creationId="{B79D74BB-1966-750A-98C5-6202328AF7A1}"/>
          </ac:spMkLst>
        </pc:spChg>
        <pc:spChg chg="mod">
          <ac:chgData name="Ajay Devadiga" userId="de7010e932c54fc9" providerId="LiveId" clId="{CD540D17-5319-4233-94A2-41328B376F51}" dt="2022-10-09T08:02:23.408" v="70"/>
          <ac:spMkLst>
            <pc:docMk/>
            <pc:sldMk cId="3669842924" sldId="272"/>
            <ac:spMk id="12" creationId="{126917E2-1508-BC56-D217-60251FE8233F}"/>
          </ac:spMkLst>
        </pc:spChg>
        <pc:spChg chg="add mod">
          <ac:chgData name="Ajay Devadiga" userId="de7010e932c54fc9" providerId="LiveId" clId="{CD540D17-5319-4233-94A2-41328B376F51}" dt="2022-10-09T08:03:36.222" v="103" actId="255"/>
          <ac:spMkLst>
            <pc:docMk/>
            <pc:sldMk cId="3669842924" sldId="272"/>
            <ac:spMk id="15" creationId="{F758871A-7A14-5C1A-358E-2D7CEC19D2BB}"/>
          </ac:spMkLst>
        </pc:spChg>
        <pc:grpChg chg="add mod">
          <ac:chgData name="Ajay Devadiga" userId="de7010e932c54fc9" providerId="LiveId" clId="{CD540D17-5319-4233-94A2-41328B376F51}" dt="2022-10-09T08:02:23.408" v="70"/>
          <ac:grpSpMkLst>
            <pc:docMk/>
            <pc:sldMk cId="3669842924" sldId="272"/>
            <ac:grpSpMk id="2" creationId="{A58A2A2C-F168-CDF9-EED9-3C2F9B68866E}"/>
          </ac:grpSpMkLst>
        </pc:grpChg>
        <pc:picChg chg="mod">
          <ac:chgData name="Ajay Devadiga" userId="de7010e932c54fc9" providerId="LiveId" clId="{CD540D17-5319-4233-94A2-41328B376F51}" dt="2022-10-09T08:02:23.408" v="70"/>
          <ac:picMkLst>
            <pc:docMk/>
            <pc:sldMk cId="3669842924" sldId="272"/>
            <ac:picMk id="13" creationId="{F75F5F1D-4B23-8107-F75D-26818EF5B308}"/>
          </ac:picMkLst>
        </pc:picChg>
      </pc:sldChg>
      <pc:sldChg chg="addSp delSp modSp new del mod">
        <pc:chgData name="Ajay Devadiga" userId="de7010e932c54fc9" providerId="LiveId" clId="{CD540D17-5319-4233-94A2-41328B376F51}" dt="2022-10-12T08:56:14.317" v="1779" actId="47"/>
        <pc:sldMkLst>
          <pc:docMk/>
          <pc:sldMk cId="1307651970" sldId="273"/>
        </pc:sldMkLst>
        <pc:spChg chg="mod">
          <ac:chgData name="Ajay Devadiga" userId="de7010e932c54fc9" providerId="LiveId" clId="{CD540D17-5319-4233-94A2-41328B376F51}" dt="2022-10-09T16:55:03.948" v="125"/>
          <ac:spMkLst>
            <pc:docMk/>
            <pc:sldMk cId="1307651970" sldId="273"/>
            <ac:spMk id="3" creationId="{5D279264-BC40-CA06-1B98-2EFDE626311B}"/>
          </ac:spMkLst>
        </pc:spChg>
        <pc:spChg chg="mod">
          <ac:chgData name="Ajay Devadiga" userId="de7010e932c54fc9" providerId="LiveId" clId="{CD540D17-5319-4233-94A2-41328B376F51}" dt="2022-10-09T16:55:03.948" v="125"/>
          <ac:spMkLst>
            <pc:docMk/>
            <pc:sldMk cId="1307651970" sldId="273"/>
            <ac:spMk id="4" creationId="{DECB8D7D-484C-ED91-EAA3-799EE644FDEA}"/>
          </ac:spMkLst>
        </pc:spChg>
        <pc:spChg chg="mod">
          <ac:chgData name="Ajay Devadiga" userId="de7010e932c54fc9" providerId="LiveId" clId="{CD540D17-5319-4233-94A2-41328B376F51}" dt="2022-10-09T16:55:03.948" v="125"/>
          <ac:spMkLst>
            <pc:docMk/>
            <pc:sldMk cId="1307651970" sldId="273"/>
            <ac:spMk id="5" creationId="{345AA2DC-CD7B-ACF5-F76B-F18910D37BFD}"/>
          </ac:spMkLst>
        </pc:spChg>
        <pc:spChg chg="mod">
          <ac:chgData name="Ajay Devadiga" userId="de7010e932c54fc9" providerId="LiveId" clId="{CD540D17-5319-4233-94A2-41328B376F51}" dt="2022-10-09T16:55:03.948" v="125"/>
          <ac:spMkLst>
            <pc:docMk/>
            <pc:sldMk cId="1307651970" sldId="273"/>
            <ac:spMk id="6" creationId="{00F395AC-059F-3123-115B-ADF1154A0AAB}"/>
          </ac:spMkLst>
        </pc:spChg>
        <pc:spChg chg="mod">
          <ac:chgData name="Ajay Devadiga" userId="de7010e932c54fc9" providerId="LiveId" clId="{CD540D17-5319-4233-94A2-41328B376F51}" dt="2022-10-09T16:55:03.948" v="125"/>
          <ac:spMkLst>
            <pc:docMk/>
            <pc:sldMk cId="1307651970" sldId="273"/>
            <ac:spMk id="7" creationId="{9F5BBFEB-0E7C-6F6E-C68B-B96AF2B1017D}"/>
          </ac:spMkLst>
        </pc:spChg>
        <pc:spChg chg="mod">
          <ac:chgData name="Ajay Devadiga" userId="de7010e932c54fc9" providerId="LiveId" clId="{CD540D17-5319-4233-94A2-41328B376F51}" dt="2022-10-09T16:55:03.948" v="125"/>
          <ac:spMkLst>
            <pc:docMk/>
            <pc:sldMk cId="1307651970" sldId="273"/>
            <ac:spMk id="8" creationId="{D463ADC2-53F7-AC0C-6B56-3F3520573DD1}"/>
          </ac:spMkLst>
        </pc:spChg>
        <pc:spChg chg="mod">
          <ac:chgData name="Ajay Devadiga" userId="de7010e932c54fc9" providerId="LiveId" clId="{CD540D17-5319-4233-94A2-41328B376F51}" dt="2022-10-09T16:55:03.948" v="125"/>
          <ac:spMkLst>
            <pc:docMk/>
            <pc:sldMk cId="1307651970" sldId="273"/>
            <ac:spMk id="9" creationId="{C7C30632-1E20-043A-4248-E4E04F77D8B5}"/>
          </ac:spMkLst>
        </pc:spChg>
        <pc:spChg chg="mod">
          <ac:chgData name="Ajay Devadiga" userId="de7010e932c54fc9" providerId="LiveId" clId="{CD540D17-5319-4233-94A2-41328B376F51}" dt="2022-10-09T16:55:03.948" v="125"/>
          <ac:spMkLst>
            <pc:docMk/>
            <pc:sldMk cId="1307651970" sldId="273"/>
            <ac:spMk id="10" creationId="{7ECB6B7C-2DDD-AC82-AE05-B8700B4371FC}"/>
          </ac:spMkLst>
        </pc:spChg>
        <pc:spChg chg="mod">
          <ac:chgData name="Ajay Devadiga" userId="de7010e932c54fc9" providerId="LiveId" clId="{CD540D17-5319-4233-94A2-41328B376F51}" dt="2022-10-09T16:55:03.948" v="125"/>
          <ac:spMkLst>
            <pc:docMk/>
            <pc:sldMk cId="1307651970" sldId="273"/>
            <ac:spMk id="11" creationId="{A8AC4F43-CF5B-59EE-15D5-E3BE4EAF83C0}"/>
          </ac:spMkLst>
        </pc:spChg>
        <pc:spChg chg="mod">
          <ac:chgData name="Ajay Devadiga" userId="de7010e932c54fc9" providerId="LiveId" clId="{CD540D17-5319-4233-94A2-41328B376F51}" dt="2022-10-09T16:55:03.948" v="125"/>
          <ac:spMkLst>
            <pc:docMk/>
            <pc:sldMk cId="1307651970" sldId="273"/>
            <ac:spMk id="12" creationId="{7A54AA5E-C0F6-64C8-28C3-7F0673606384}"/>
          </ac:spMkLst>
        </pc:spChg>
        <pc:spChg chg="add mod">
          <ac:chgData name="Ajay Devadiga" userId="de7010e932c54fc9" providerId="LiveId" clId="{CD540D17-5319-4233-94A2-41328B376F51}" dt="2022-10-09T16:56:44.309" v="152" actId="20577"/>
          <ac:spMkLst>
            <pc:docMk/>
            <pc:sldMk cId="1307651970" sldId="273"/>
            <ac:spMk id="14" creationId="{B67F5923-3567-49E3-07D2-97CBACAEFFEF}"/>
          </ac:spMkLst>
        </pc:spChg>
        <pc:spChg chg="add mod">
          <ac:chgData name="Ajay Devadiga" userId="de7010e932c54fc9" providerId="LiveId" clId="{CD540D17-5319-4233-94A2-41328B376F51}" dt="2022-10-09T16:57:46.203" v="160"/>
          <ac:spMkLst>
            <pc:docMk/>
            <pc:sldMk cId="1307651970" sldId="273"/>
            <ac:spMk id="15" creationId="{F3B24292-41DE-7926-CEEF-46D713713DD2}"/>
          </ac:spMkLst>
        </pc:spChg>
        <pc:spChg chg="mod">
          <ac:chgData name="Ajay Devadiga" userId="de7010e932c54fc9" providerId="LiveId" clId="{CD540D17-5319-4233-94A2-41328B376F51}" dt="2022-10-09T16:56:32.477" v="149"/>
          <ac:spMkLst>
            <pc:docMk/>
            <pc:sldMk cId="1307651970" sldId="273"/>
            <ac:spMk id="17" creationId="{25950146-592F-DFF4-F737-84378EB9B2A4}"/>
          </ac:spMkLst>
        </pc:spChg>
        <pc:spChg chg="mod">
          <ac:chgData name="Ajay Devadiga" userId="de7010e932c54fc9" providerId="LiveId" clId="{CD540D17-5319-4233-94A2-41328B376F51}" dt="2022-10-09T16:56:32.477" v="149"/>
          <ac:spMkLst>
            <pc:docMk/>
            <pc:sldMk cId="1307651970" sldId="273"/>
            <ac:spMk id="18" creationId="{833B62C9-17D7-52FD-B8D3-BA26E5D3762B}"/>
          </ac:spMkLst>
        </pc:spChg>
        <pc:spChg chg="mod">
          <ac:chgData name="Ajay Devadiga" userId="de7010e932c54fc9" providerId="LiveId" clId="{CD540D17-5319-4233-94A2-41328B376F51}" dt="2022-10-09T16:56:32.477" v="149"/>
          <ac:spMkLst>
            <pc:docMk/>
            <pc:sldMk cId="1307651970" sldId="273"/>
            <ac:spMk id="19" creationId="{60603C88-82D1-58CC-73BB-D7F730086338}"/>
          </ac:spMkLst>
        </pc:spChg>
        <pc:spChg chg="mod">
          <ac:chgData name="Ajay Devadiga" userId="de7010e932c54fc9" providerId="LiveId" clId="{CD540D17-5319-4233-94A2-41328B376F51}" dt="2022-10-09T16:56:32.477" v="149"/>
          <ac:spMkLst>
            <pc:docMk/>
            <pc:sldMk cId="1307651970" sldId="273"/>
            <ac:spMk id="20" creationId="{B02A8833-75D5-DE85-1B00-470857ADBA77}"/>
          </ac:spMkLst>
        </pc:spChg>
        <pc:spChg chg="mod">
          <ac:chgData name="Ajay Devadiga" userId="de7010e932c54fc9" providerId="LiveId" clId="{CD540D17-5319-4233-94A2-41328B376F51}" dt="2022-10-09T16:56:32.477" v="149"/>
          <ac:spMkLst>
            <pc:docMk/>
            <pc:sldMk cId="1307651970" sldId="273"/>
            <ac:spMk id="21" creationId="{24ECD183-B50B-9CA1-DCB6-0694886307A4}"/>
          </ac:spMkLst>
        </pc:spChg>
        <pc:spChg chg="mod">
          <ac:chgData name="Ajay Devadiga" userId="de7010e932c54fc9" providerId="LiveId" clId="{CD540D17-5319-4233-94A2-41328B376F51}" dt="2022-10-09T16:56:32.477" v="149"/>
          <ac:spMkLst>
            <pc:docMk/>
            <pc:sldMk cId="1307651970" sldId="273"/>
            <ac:spMk id="22" creationId="{53D7DF7F-D268-21D5-1C75-E45641EA5D45}"/>
          </ac:spMkLst>
        </pc:spChg>
        <pc:spChg chg="mod">
          <ac:chgData name="Ajay Devadiga" userId="de7010e932c54fc9" providerId="LiveId" clId="{CD540D17-5319-4233-94A2-41328B376F51}" dt="2022-10-09T16:56:32.477" v="149"/>
          <ac:spMkLst>
            <pc:docMk/>
            <pc:sldMk cId="1307651970" sldId="273"/>
            <ac:spMk id="23" creationId="{D87AF98C-F1D2-CBDF-DCB4-A341A84CE56D}"/>
          </ac:spMkLst>
        </pc:spChg>
        <pc:spChg chg="mod">
          <ac:chgData name="Ajay Devadiga" userId="de7010e932c54fc9" providerId="LiveId" clId="{CD540D17-5319-4233-94A2-41328B376F51}" dt="2022-10-09T16:56:32.477" v="149"/>
          <ac:spMkLst>
            <pc:docMk/>
            <pc:sldMk cId="1307651970" sldId="273"/>
            <ac:spMk id="24" creationId="{D3CFDAC1-D2B0-D33D-D54F-E7390BCC6087}"/>
          </ac:spMkLst>
        </pc:spChg>
        <pc:spChg chg="mod">
          <ac:chgData name="Ajay Devadiga" userId="de7010e932c54fc9" providerId="LiveId" clId="{CD540D17-5319-4233-94A2-41328B376F51}" dt="2022-10-09T16:56:32.477" v="149"/>
          <ac:spMkLst>
            <pc:docMk/>
            <pc:sldMk cId="1307651970" sldId="273"/>
            <ac:spMk id="25" creationId="{B83F1654-B6AA-47E1-FAF1-E2B721FB6F68}"/>
          </ac:spMkLst>
        </pc:spChg>
        <pc:spChg chg="mod">
          <ac:chgData name="Ajay Devadiga" userId="de7010e932c54fc9" providerId="LiveId" clId="{CD540D17-5319-4233-94A2-41328B376F51}" dt="2022-10-09T16:56:32.477" v="149"/>
          <ac:spMkLst>
            <pc:docMk/>
            <pc:sldMk cId="1307651970" sldId="273"/>
            <ac:spMk id="26" creationId="{71562C37-8951-F47F-7C9E-C1C2D000F1A9}"/>
          </ac:spMkLst>
        </pc:spChg>
        <pc:grpChg chg="add mod">
          <ac:chgData name="Ajay Devadiga" userId="de7010e932c54fc9" providerId="LiveId" clId="{CD540D17-5319-4233-94A2-41328B376F51}" dt="2022-10-09T16:55:03.948" v="125"/>
          <ac:grpSpMkLst>
            <pc:docMk/>
            <pc:sldMk cId="1307651970" sldId="273"/>
            <ac:grpSpMk id="2" creationId="{6AC321D9-21A6-51BA-EFE1-D5677F9D6693}"/>
          </ac:grpSpMkLst>
        </pc:grpChg>
        <pc:grpChg chg="add del mod">
          <ac:chgData name="Ajay Devadiga" userId="de7010e932c54fc9" providerId="LiveId" clId="{CD540D17-5319-4233-94A2-41328B376F51}" dt="2022-10-09T16:56:39.734" v="150" actId="478"/>
          <ac:grpSpMkLst>
            <pc:docMk/>
            <pc:sldMk cId="1307651970" sldId="273"/>
            <ac:grpSpMk id="16" creationId="{7F8413C5-043C-4118-F3F4-E476A563F150}"/>
          </ac:grpSpMkLst>
        </pc:grpChg>
        <pc:picChg chg="mod">
          <ac:chgData name="Ajay Devadiga" userId="de7010e932c54fc9" providerId="LiveId" clId="{CD540D17-5319-4233-94A2-41328B376F51}" dt="2022-10-09T16:55:03.948" v="125"/>
          <ac:picMkLst>
            <pc:docMk/>
            <pc:sldMk cId="1307651970" sldId="273"/>
            <ac:picMk id="13" creationId="{A9F0C79D-77A9-6371-0462-76517EA8DE2E}"/>
          </ac:picMkLst>
        </pc:picChg>
        <pc:picChg chg="mod">
          <ac:chgData name="Ajay Devadiga" userId="de7010e932c54fc9" providerId="LiveId" clId="{CD540D17-5319-4233-94A2-41328B376F51}" dt="2022-10-09T16:56:32.477" v="149"/>
          <ac:picMkLst>
            <pc:docMk/>
            <pc:sldMk cId="1307651970" sldId="273"/>
            <ac:picMk id="27" creationId="{DBF639C0-2B5F-5A0E-5639-D921144A51AC}"/>
          </ac:picMkLst>
        </pc:picChg>
      </pc:sldChg>
      <pc:sldChg chg="addSp modSp new del mod">
        <pc:chgData name="Ajay Devadiga" userId="de7010e932c54fc9" providerId="LiveId" clId="{CD540D17-5319-4233-94A2-41328B376F51}" dt="2022-10-12T08:56:15.328" v="1780" actId="47"/>
        <pc:sldMkLst>
          <pc:docMk/>
          <pc:sldMk cId="3633995350" sldId="274"/>
        </pc:sldMkLst>
        <pc:spChg chg="mod">
          <ac:chgData name="Ajay Devadiga" userId="de7010e932c54fc9" providerId="LiveId" clId="{CD540D17-5319-4233-94A2-41328B376F51}" dt="2022-10-09T16:55:05.887" v="126"/>
          <ac:spMkLst>
            <pc:docMk/>
            <pc:sldMk cId="3633995350" sldId="274"/>
            <ac:spMk id="3" creationId="{526A1D2B-98E7-2DE8-79CB-2DD1DBA70003}"/>
          </ac:spMkLst>
        </pc:spChg>
        <pc:spChg chg="mod">
          <ac:chgData name="Ajay Devadiga" userId="de7010e932c54fc9" providerId="LiveId" clId="{CD540D17-5319-4233-94A2-41328B376F51}" dt="2022-10-09T16:55:05.887" v="126"/>
          <ac:spMkLst>
            <pc:docMk/>
            <pc:sldMk cId="3633995350" sldId="274"/>
            <ac:spMk id="4" creationId="{A1FE4227-26E7-9584-64D3-039856920334}"/>
          </ac:spMkLst>
        </pc:spChg>
        <pc:spChg chg="mod">
          <ac:chgData name="Ajay Devadiga" userId="de7010e932c54fc9" providerId="LiveId" clId="{CD540D17-5319-4233-94A2-41328B376F51}" dt="2022-10-09T16:55:05.887" v="126"/>
          <ac:spMkLst>
            <pc:docMk/>
            <pc:sldMk cId="3633995350" sldId="274"/>
            <ac:spMk id="5" creationId="{94B74505-1065-90B5-5699-C87525080A2C}"/>
          </ac:spMkLst>
        </pc:spChg>
        <pc:spChg chg="mod">
          <ac:chgData name="Ajay Devadiga" userId="de7010e932c54fc9" providerId="LiveId" clId="{CD540D17-5319-4233-94A2-41328B376F51}" dt="2022-10-09T16:55:05.887" v="126"/>
          <ac:spMkLst>
            <pc:docMk/>
            <pc:sldMk cId="3633995350" sldId="274"/>
            <ac:spMk id="6" creationId="{BEB1EA1C-056C-5844-DCC5-437A3868C75C}"/>
          </ac:spMkLst>
        </pc:spChg>
        <pc:spChg chg="mod">
          <ac:chgData name="Ajay Devadiga" userId="de7010e932c54fc9" providerId="LiveId" clId="{CD540D17-5319-4233-94A2-41328B376F51}" dt="2022-10-09T16:55:05.887" v="126"/>
          <ac:spMkLst>
            <pc:docMk/>
            <pc:sldMk cId="3633995350" sldId="274"/>
            <ac:spMk id="7" creationId="{18B7D66F-0B7A-69BC-5397-D157EE901F72}"/>
          </ac:spMkLst>
        </pc:spChg>
        <pc:spChg chg="mod">
          <ac:chgData name="Ajay Devadiga" userId="de7010e932c54fc9" providerId="LiveId" clId="{CD540D17-5319-4233-94A2-41328B376F51}" dt="2022-10-09T16:55:05.887" v="126"/>
          <ac:spMkLst>
            <pc:docMk/>
            <pc:sldMk cId="3633995350" sldId="274"/>
            <ac:spMk id="8" creationId="{D8D9D431-11D4-7EDB-2598-9C92A20768D2}"/>
          </ac:spMkLst>
        </pc:spChg>
        <pc:spChg chg="mod">
          <ac:chgData name="Ajay Devadiga" userId="de7010e932c54fc9" providerId="LiveId" clId="{CD540D17-5319-4233-94A2-41328B376F51}" dt="2022-10-09T16:55:05.887" v="126"/>
          <ac:spMkLst>
            <pc:docMk/>
            <pc:sldMk cId="3633995350" sldId="274"/>
            <ac:spMk id="9" creationId="{BE8C214F-0C1A-115F-C221-8425A1C455DB}"/>
          </ac:spMkLst>
        </pc:spChg>
        <pc:spChg chg="mod">
          <ac:chgData name="Ajay Devadiga" userId="de7010e932c54fc9" providerId="LiveId" clId="{CD540D17-5319-4233-94A2-41328B376F51}" dt="2022-10-09T16:55:05.887" v="126"/>
          <ac:spMkLst>
            <pc:docMk/>
            <pc:sldMk cId="3633995350" sldId="274"/>
            <ac:spMk id="10" creationId="{20F93243-090F-F8CE-7C7D-619D3D7BDA68}"/>
          </ac:spMkLst>
        </pc:spChg>
        <pc:spChg chg="mod">
          <ac:chgData name="Ajay Devadiga" userId="de7010e932c54fc9" providerId="LiveId" clId="{CD540D17-5319-4233-94A2-41328B376F51}" dt="2022-10-09T16:55:05.887" v="126"/>
          <ac:spMkLst>
            <pc:docMk/>
            <pc:sldMk cId="3633995350" sldId="274"/>
            <ac:spMk id="11" creationId="{73F702D0-6AFA-82EC-B3A6-BCA49C37DCF9}"/>
          </ac:spMkLst>
        </pc:spChg>
        <pc:spChg chg="mod">
          <ac:chgData name="Ajay Devadiga" userId="de7010e932c54fc9" providerId="LiveId" clId="{CD540D17-5319-4233-94A2-41328B376F51}" dt="2022-10-09T16:55:05.887" v="126"/>
          <ac:spMkLst>
            <pc:docMk/>
            <pc:sldMk cId="3633995350" sldId="274"/>
            <ac:spMk id="12" creationId="{D822B364-9C2B-C908-E6F6-824359BD90D8}"/>
          </ac:spMkLst>
        </pc:spChg>
        <pc:spChg chg="add mod">
          <ac:chgData name="Ajay Devadiga" userId="de7010e932c54fc9" providerId="LiveId" clId="{CD540D17-5319-4233-94A2-41328B376F51}" dt="2022-10-09T17:00:34.803" v="190"/>
          <ac:spMkLst>
            <pc:docMk/>
            <pc:sldMk cId="3633995350" sldId="274"/>
            <ac:spMk id="15" creationId="{681470A1-70F4-1E57-99E0-7DA4A219C21E}"/>
          </ac:spMkLst>
        </pc:spChg>
        <pc:grpChg chg="add mod">
          <ac:chgData name="Ajay Devadiga" userId="de7010e932c54fc9" providerId="LiveId" clId="{CD540D17-5319-4233-94A2-41328B376F51}" dt="2022-10-09T16:55:06.526" v="127" actId="1038"/>
          <ac:grpSpMkLst>
            <pc:docMk/>
            <pc:sldMk cId="3633995350" sldId="274"/>
            <ac:grpSpMk id="2" creationId="{F4D4FFE3-79A1-6E7E-BA92-0AE7F45F4F92}"/>
          </ac:grpSpMkLst>
        </pc:grpChg>
        <pc:picChg chg="mod">
          <ac:chgData name="Ajay Devadiga" userId="de7010e932c54fc9" providerId="LiveId" clId="{CD540D17-5319-4233-94A2-41328B376F51}" dt="2022-10-09T16:55:05.887" v="126"/>
          <ac:picMkLst>
            <pc:docMk/>
            <pc:sldMk cId="3633995350" sldId="274"/>
            <ac:picMk id="13" creationId="{899F76D0-556A-0BC6-919B-0BE3B53E1567}"/>
          </ac:picMkLst>
        </pc:picChg>
      </pc:sldChg>
      <pc:sldChg chg="addSp modSp new del mod">
        <pc:chgData name="Ajay Devadiga" userId="de7010e932c54fc9" providerId="LiveId" clId="{CD540D17-5319-4233-94A2-41328B376F51}" dt="2022-10-12T08:56:16.051" v="1781" actId="47"/>
        <pc:sldMkLst>
          <pc:docMk/>
          <pc:sldMk cId="4060775348" sldId="275"/>
        </pc:sldMkLst>
        <pc:spChg chg="mod">
          <ac:chgData name="Ajay Devadiga" userId="de7010e932c54fc9" providerId="LiveId" clId="{CD540D17-5319-4233-94A2-41328B376F51}" dt="2022-10-09T16:55:10.334" v="128"/>
          <ac:spMkLst>
            <pc:docMk/>
            <pc:sldMk cId="4060775348" sldId="275"/>
            <ac:spMk id="3" creationId="{1403ED85-9786-4204-FA34-4FBCA686B5A1}"/>
          </ac:spMkLst>
        </pc:spChg>
        <pc:spChg chg="mod">
          <ac:chgData name="Ajay Devadiga" userId="de7010e932c54fc9" providerId="LiveId" clId="{CD540D17-5319-4233-94A2-41328B376F51}" dt="2022-10-09T16:55:10.334" v="128"/>
          <ac:spMkLst>
            <pc:docMk/>
            <pc:sldMk cId="4060775348" sldId="275"/>
            <ac:spMk id="4" creationId="{2218FEB5-9695-1A56-BBAB-18E2DC97035A}"/>
          </ac:spMkLst>
        </pc:spChg>
        <pc:spChg chg="mod">
          <ac:chgData name="Ajay Devadiga" userId="de7010e932c54fc9" providerId="LiveId" clId="{CD540D17-5319-4233-94A2-41328B376F51}" dt="2022-10-09T16:55:10.334" v="128"/>
          <ac:spMkLst>
            <pc:docMk/>
            <pc:sldMk cId="4060775348" sldId="275"/>
            <ac:spMk id="5" creationId="{2AF4AE19-6C89-FD4D-1B18-0DEBF1AFD195}"/>
          </ac:spMkLst>
        </pc:spChg>
        <pc:spChg chg="mod">
          <ac:chgData name="Ajay Devadiga" userId="de7010e932c54fc9" providerId="LiveId" clId="{CD540D17-5319-4233-94A2-41328B376F51}" dt="2022-10-09T16:55:10.334" v="128"/>
          <ac:spMkLst>
            <pc:docMk/>
            <pc:sldMk cId="4060775348" sldId="275"/>
            <ac:spMk id="6" creationId="{1ED9D924-DB4E-FE1C-AC16-8861EBF447F9}"/>
          </ac:spMkLst>
        </pc:spChg>
        <pc:spChg chg="mod">
          <ac:chgData name="Ajay Devadiga" userId="de7010e932c54fc9" providerId="LiveId" clId="{CD540D17-5319-4233-94A2-41328B376F51}" dt="2022-10-09T16:55:10.334" v="128"/>
          <ac:spMkLst>
            <pc:docMk/>
            <pc:sldMk cId="4060775348" sldId="275"/>
            <ac:spMk id="7" creationId="{AEE81135-F09E-3D1F-47D9-4C2E717F7F2C}"/>
          </ac:spMkLst>
        </pc:spChg>
        <pc:spChg chg="mod">
          <ac:chgData name="Ajay Devadiga" userId="de7010e932c54fc9" providerId="LiveId" clId="{CD540D17-5319-4233-94A2-41328B376F51}" dt="2022-10-09T16:55:10.334" v="128"/>
          <ac:spMkLst>
            <pc:docMk/>
            <pc:sldMk cId="4060775348" sldId="275"/>
            <ac:spMk id="8" creationId="{83EC4045-E98D-8C30-02B7-FFAF3A9DC5C2}"/>
          </ac:spMkLst>
        </pc:spChg>
        <pc:spChg chg="mod">
          <ac:chgData name="Ajay Devadiga" userId="de7010e932c54fc9" providerId="LiveId" clId="{CD540D17-5319-4233-94A2-41328B376F51}" dt="2022-10-09T16:55:10.334" v="128"/>
          <ac:spMkLst>
            <pc:docMk/>
            <pc:sldMk cId="4060775348" sldId="275"/>
            <ac:spMk id="9" creationId="{35876FFC-E4C4-F5A0-DCEE-59E8B3F99639}"/>
          </ac:spMkLst>
        </pc:spChg>
        <pc:spChg chg="mod">
          <ac:chgData name="Ajay Devadiga" userId="de7010e932c54fc9" providerId="LiveId" clId="{CD540D17-5319-4233-94A2-41328B376F51}" dt="2022-10-09T16:55:10.334" v="128"/>
          <ac:spMkLst>
            <pc:docMk/>
            <pc:sldMk cId="4060775348" sldId="275"/>
            <ac:spMk id="10" creationId="{0D70F9E0-93D3-27D0-C54B-2D41F1BDEBD1}"/>
          </ac:spMkLst>
        </pc:spChg>
        <pc:spChg chg="mod">
          <ac:chgData name="Ajay Devadiga" userId="de7010e932c54fc9" providerId="LiveId" clId="{CD540D17-5319-4233-94A2-41328B376F51}" dt="2022-10-09T16:55:10.334" v="128"/>
          <ac:spMkLst>
            <pc:docMk/>
            <pc:sldMk cId="4060775348" sldId="275"/>
            <ac:spMk id="11" creationId="{A61927CD-2061-82FA-8729-F63E0CDA71DA}"/>
          </ac:spMkLst>
        </pc:spChg>
        <pc:spChg chg="mod">
          <ac:chgData name="Ajay Devadiga" userId="de7010e932c54fc9" providerId="LiveId" clId="{CD540D17-5319-4233-94A2-41328B376F51}" dt="2022-10-09T16:55:10.334" v="128"/>
          <ac:spMkLst>
            <pc:docMk/>
            <pc:sldMk cId="4060775348" sldId="275"/>
            <ac:spMk id="12" creationId="{A84F61CE-EF98-0783-E201-6BBDE077E4BD}"/>
          </ac:spMkLst>
        </pc:spChg>
        <pc:spChg chg="add mod">
          <ac:chgData name="Ajay Devadiga" userId="de7010e932c54fc9" providerId="LiveId" clId="{CD540D17-5319-4233-94A2-41328B376F51}" dt="2022-10-09T17:01:28.210" v="198" actId="20577"/>
          <ac:spMkLst>
            <pc:docMk/>
            <pc:sldMk cId="4060775348" sldId="275"/>
            <ac:spMk id="15" creationId="{EE68ACCB-0C6A-06B1-219A-36FD4C91783C}"/>
          </ac:spMkLst>
        </pc:spChg>
        <pc:grpChg chg="add mod">
          <ac:chgData name="Ajay Devadiga" userId="de7010e932c54fc9" providerId="LiveId" clId="{CD540D17-5319-4233-94A2-41328B376F51}" dt="2022-10-09T16:55:10.334" v="128"/>
          <ac:grpSpMkLst>
            <pc:docMk/>
            <pc:sldMk cId="4060775348" sldId="275"/>
            <ac:grpSpMk id="2" creationId="{220167A5-78D5-D368-C0B0-BD52AD2ECB77}"/>
          </ac:grpSpMkLst>
        </pc:grpChg>
        <pc:picChg chg="mod">
          <ac:chgData name="Ajay Devadiga" userId="de7010e932c54fc9" providerId="LiveId" clId="{CD540D17-5319-4233-94A2-41328B376F51}" dt="2022-10-09T16:55:10.334" v="128"/>
          <ac:picMkLst>
            <pc:docMk/>
            <pc:sldMk cId="4060775348" sldId="275"/>
            <ac:picMk id="13" creationId="{2776BFED-74AE-0862-F656-60569DF608D6}"/>
          </ac:picMkLst>
        </pc:picChg>
      </pc:sldChg>
      <pc:sldChg chg="addSp delSp modSp new del mod">
        <pc:chgData name="Ajay Devadiga" userId="de7010e932c54fc9" providerId="LiveId" clId="{CD540D17-5319-4233-94A2-41328B376F51}" dt="2022-10-12T08:56:16.863" v="1782" actId="47"/>
        <pc:sldMkLst>
          <pc:docMk/>
          <pc:sldMk cId="4050930816" sldId="276"/>
        </pc:sldMkLst>
        <pc:spChg chg="mod">
          <ac:chgData name="Ajay Devadiga" userId="de7010e932c54fc9" providerId="LiveId" clId="{CD540D17-5319-4233-94A2-41328B376F51}" dt="2022-10-09T16:55:12.341" v="129"/>
          <ac:spMkLst>
            <pc:docMk/>
            <pc:sldMk cId="4050930816" sldId="276"/>
            <ac:spMk id="3" creationId="{C8999A30-912D-9B20-8222-C8DD2797224D}"/>
          </ac:spMkLst>
        </pc:spChg>
        <pc:spChg chg="mod">
          <ac:chgData name="Ajay Devadiga" userId="de7010e932c54fc9" providerId="LiveId" clId="{CD540D17-5319-4233-94A2-41328B376F51}" dt="2022-10-09T16:55:12.341" v="129"/>
          <ac:spMkLst>
            <pc:docMk/>
            <pc:sldMk cId="4050930816" sldId="276"/>
            <ac:spMk id="4" creationId="{C46FD785-5039-0B08-2C45-F65AA087A52C}"/>
          </ac:spMkLst>
        </pc:spChg>
        <pc:spChg chg="mod">
          <ac:chgData name="Ajay Devadiga" userId="de7010e932c54fc9" providerId="LiveId" clId="{CD540D17-5319-4233-94A2-41328B376F51}" dt="2022-10-09T16:55:12.341" v="129"/>
          <ac:spMkLst>
            <pc:docMk/>
            <pc:sldMk cId="4050930816" sldId="276"/>
            <ac:spMk id="5" creationId="{11892CAB-E9F4-1A5C-EA82-6422ADF25E14}"/>
          </ac:spMkLst>
        </pc:spChg>
        <pc:spChg chg="mod">
          <ac:chgData name="Ajay Devadiga" userId="de7010e932c54fc9" providerId="LiveId" clId="{CD540D17-5319-4233-94A2-41328B376F51}" dt="2022-10-09T16:55:12.341" v="129"/>
          <ac:spMkLst>
            <pc:docMk/>
            <pc:sldMk cId="4050930816" sldId="276"/>
            <ac:spMk id="6" creationId="{E1E12416-109E-8F98-FA23-3046C48B5C6E}"/>
          </ac:spMkLst>
        </pc:spChg>
        <pc:spChg chg="mod">
          <ac:chgData name="Ajay Devadiga" userId="de7010e932c54fc9" providerId="LiveId" clId="{CD540D17-5319-4233-94A2-41328B376F51}" dt="2022-10-09T16:55:12.341" v="129"/>
          <ac:spMkLst>
            <pc:docMk/>
            <pc:sldMk cId="4050930816" sldId="276"/>
            <ac:spMk id="7" creationId="{B09A7D0C-2329-E403-6F37-4CF7D3BD5D44}"/>
          </ac:spMkLst>
        </pc:spChg>
        <pc:spChg chg="mod">
          <ac:chgData name="Ajay Devadiga" userId="de7010e932c54fc9" providerId="LiveId" clId="{CD540D17-5319-4233-94A2-41328B376F51}" dt="2022-10-09T16:55:12.341" v="129"/>
          <ac:spMkLst>
            <pc:docMk/>
            <pc:sldMk cId="4050930816" sldId="276"/>
            <ac:spMk id="8" creationId="{22E814C7-5484-8165-B147-C7CB9857C811}"/>
          </ac:spMkLst>
        </pc:spChg>
        <pc:spChg chg="mod">
          <ac:chgData name="Ajay Devadiga" userId="de7010e932c54fc9" providerId="LiveId" clId="{CD540D17-5319-4233-94A2-41328B376F51}" dt="2022-10-09T16:55:12.341" v="129"/>
          <ac:spMkLst>
            <pc:docMk/>
            <pc:sldMk cId="4050930816" sldId="276"/>
            <ac:spMk id="9" creationId="{CCE518A6-3374-0572-6A63-B098C4CD1615}"/>
          </ac:spMkLst>
        </pc:spChg>
        <pc:spChg chg="mod">
          <ac:chgData name="Ajay Devadiga" userId="de7010e932c54fc9" providerId="LiveId" clId="{CD540D17-5319-4233-94A2-41328B376F51}" dt="2022-10-09T16:55:12.341" v="129"/>
          <ac:spMkLst>
            <pc:docMk/>
            <pc:sldMk cId="4050930816" sldId="276"/>
            <ac:spMk id="10" creationId="{167CE73D-8032-092F-A6BD-02531DD8B189}"/>
          </ac:spMkLst>
        </pc:spChg>
        <pc:spChg chg="mod">
          <ac:chgData name="Ajay Devadiga" userId="de7010e932c54fc9" providerId="LiveId" clId="{CD540D17-5319-4233-94A2-41328B376F51}" dt="2022-10-09T16:55:12.341" v="129"/>
          <ac:spMkLst>
            <pc:docMk/>
            <pc:sldMk cId="4050930816" sldId="276"/>
            <ac:spMk id="11" creationId="{1EF6A645-E3E4-863A-BE5F-686E7043F0F2}"/>
          </ac:spMkLst>
        </pc:spChg>
        <pc:spChg chg="mod">
          <ac:chgData name="Ajay Devadiga" userId="de7010e932c54fc9" providerId="LiveId" clId="{CD540D17-5319-4233-94A2-41328B376F51}" dt="2022-10-09T16:55:12.341" v="129"/>
          <ac:spMkLst>
            <pc:docMk/>
            <pc:sldMk cId="4050930816" sldId="276"/>
            <ac:spMk id="12" creationId="{D55236A8-0DF9-E1EE-1335-B9428C75682B}"/>
          </ac:spMkLst>
        </pc:spChg>
        <pc:spChg chg="add del">
          <ac:chgData name="Ajay Devadiga" userId="de7010e932c54fc9" providerId="LiveId" clId="{CD540D17-5319-4233-94A2-41328B376F51}" dt="2022-10-09T17:02:05.080" v="200" actId="22"/>
          <ac:spMkLst>
            <pc:docMk/>
            <pc:sldMk cId="4050930816" sldId="276"/>
            <ac:spMk id="15" creationId="{75477737-672B-7DC0-906E-F06D41FD006F}"/>
          </ac:spMkLst>
        </pc:spChg>
        <pc:spChg chg="add del">
          <ac:chgData name="Ajay Devadiga" userId="de7010e932c54fc9" providerId="LiveId" clId="{CD540D17-5319-4233-94A2-41328B376F51}" dt="2022-10-09T17:08:33.682" v="202" actId="22"/>
          <ac:spMkLst>
            <pc:docMk/>
            <pc:sldMk cId="4050930816" sldId="276"/>
            <ac:spMk id="17" creationId="{36D91E89-0D9F-5E6E-93F3-025CB7BF22E1}"/>
          </ac:spMkLst>
        </pc:spChg>
        <pc:spChg chg="add mod">
          <ac:chgData name="Ajay Devadiga" userId="de7010e932c54fc9" providerId="LiveId" clId="{CD540D17-5319-4233-94A2-41328B376F51}" dt="2022-10-09T17:09:09.378" v="208" actId="1076"/>
          <ac:spMkLst>
            <pc:docMk/>
            <pc:sldMk cId="4050930816" sldId="276"/>
            <ac:spMk id="19" creationId="{577AF5C7-2A74-3339-6D67-DF7197F316B4}"/>
          </ac:spMkLst>
        </pc:spChg>
        <pc:spChg chg="add mod">
          <ac:chgData name="Ajay Devadiga" userId="de7010e932c54fc9" providerId="LiveId" clId="{CD540D17-5319-4233-94A2-41328B376F51}" dt="2022-10-09T17:11:15.540" v="229" actId="255"/>
          <ac:spMkLst>
            <pc:docMk/>
            <pc:sldMk cId="4050930816" sldId="276"/>
            <ac:spMk id="21" creationId="{AE1DF247-8E52-A94D-8A84-0D165DF46800}"/>
          </ac:spMkLst>
        </pc:spChg>
        <pc:grpChg chg="add mod">
          <ac:chgData name="Ajay Devadiga" userId="de7010e932c54fc9" providerId="LiveId" clId="{CD540D17-5319-4233-94A2-41328B376F51}" dt="2022-10-09T16:55:12.341" v="129"/>
          <ac:grpSpMkLst>
            <pc:docMk/>
            <pc:sldMk cId="4050930816" sldId="276"/>
            <ac:grpSpMk id="2" creationId="{DDE27F13-688B-6EE8-6ECA-2329E987C69D}"/>
          </ac:grpSpMkLst>
        </pc:grpChg>
        <pc:picChg chg="mod">
          <ac:chgData name="Ajay Devadiga" userId="de7010e932c54fc9" providerId="LiveId" clId="{CD540D17-5319-4233-94A2-41328B376F51}" dt="2022-10-09T16:55:12.341" v="129"/>
          <ac:picMkLst>
            <pc:docMk/>
            <pc:sldMk cId="4050930816" sldId="276"/>
            <ac:picMk id="13" creationId="{AEC8D17F-870B-35AD-89D5-159D2D8C4A9D}"/>
          </ac:picMkLst>
        </pc:picChg>
      </pc:sldChg>
      <pc:sldChg chg="addSp delSp modSp new del mod">
        <pc:chgData name="Ajay Devadiga" userId="de7010e932c54fc9" providerId="LiveId" clId="{CD540D17-5319-4233-94A2-41328B376F51}" dt="2022-10-12T08:56:17.450" v="1783" actId="47"/>
        <pc:sldMkLst>
          <pc:docMk/>
          <pc:sldMk cId="1813764039" sldId="277"/>
        </pc:sldMkLst>
        <pc:spChg chg="mod">
          <ac:chgData name="Ajay Devadiga" userId="de7010e932c54fc9" providerId="LiveId" clId="{CD540D17-5319-4233-94A2-41328B376F51}" dt="2022-10-09T16:55:15.103" v="130"/>
          <ac:spMkLst>
            <pc:docMk/>
            <pc:sldMk cId="1813764039" sldId="277"/>
            <ac:spMk id="3" creationId="{A51B8C4C-7FD1-19ED-D425-88D0F2BCB805}"/>
          </ac:spMkLst>
        </pc:spChg>
        <pc:spChg chg="mod">
          <ac:chgData name="Ajay Devadiga" userId="de7010e932c54fc9" providerId="LiveId" clId="{CD540D17-5319-4233-94A2-41328B376F51}" dt="2022-10-09T16:55:15.103" v="130"/>
          <ac:spMkLst>
            <pc:docMk/>
            <pc:sldMk cId="1813764039" sldId="277"/>
            <ac:spMk id="4" creationId="{CE1F0F06-479E-14FD-DCF2-EC198A86DB26}"/>
          </ac:spMkLst>
        </pc:spChg>
        <pc:spChg chg="mod">
          <ac:chgData name="Ajay Devadiga" userId="de7010e932c54fc9" providerId="LiveId" clId="{CD540D17-5319-4233-94A2-41328B376F51}" dt="2022-10-09T16:55:15.103" v="130"/>
          <ac:spMkLst>
            <pc:docMk/>
            <pc:sldMk cId="1813764039" sldId="277"/>
            <ac:spMk id="5" creationId="{2761E6EB-1DC4-F605-6942-0716A1BCE6C3}"/>
          </ac:spMkLst>
        </pc:spChg>
        <pc:spChg chg="mod">
          <ac:chgData name="Ajay Devadiga" userId="de7010e932c54fc9" providerId="LiveId" clId="{CD540D17-5319-4233-94A2-41328B376F51}" dt="2022-10-09T16:55:15.103" v="130"/>
          <ac:spMkLst>
            <pc:docMk/>
            <pc:sldMk cId="1813764039" sldId="277"/>
            <ac:spMk id="6" creationId="{B0665D8E-80F8-956A-A357-45FC46785F52}"/>
          </ac:spMkLst>
        </pc:spChg>
        <pc:spChg chg="mod">
          <ac:chgData name="Ajay Devadiga" userId="de7010e932c54fc9" providerId="LiveId" clId="{CD540D17-5319-4233-94A2-41328B376F51}" dt="2022-10-09T16:55:15.103" v="130"/>
          <ac:spMkLst>
            <pc:docMk/>
            <pc:sldMk cId="1813764039" sldId="277"/>
            <ac:spMk id="7" creationId="{CE70653A-B5F2-2404-439D-1E33356A30A9}"/>
          </ac:spMkLst>
        </pc:spChg>
        <pc:spChg chg="mod">
          <ac:chgData name="Ajay Devadiga" userId="de7010e932c54fc9" providerId="LiveId" clId="{CD540D17-5319-4233-94A2-41328B376F51}" dt="2022-10-09T16:55:15.103" v="130"/>
          <ac:spMkLst>
            <pc:docMk/>
            <pc:sldMk cId="1813764039" sldId="277"/>
            <ac:spMk id="8" creationId="{CE955530-A261-4FA1-59A3-60B1696B4405}"/>
          </ac:spMkLst>
        </pc:spChg>
        <pc:spChg chg="mod">
          <ac:chgData name="Ajay Devadiga" userId="de7010e932c54fc9" providerId="LiveId" clId="{CD540D17-5319-4233-94A2-41328B376F51}" dt="2022-10-09T16:55:15.103" v="130"/>
          <ac:spMkLst>
            <pc:docMk/>
            <pc:sldMk cId="1813764039" sldId="277"/>
            <ac:spMk id="9" creationId="{48F78DC6-3299-844E-EEAE-5DAB0E5E565A}"/>
          </ac:spMkLst>
        </pc:spChg>
        <pc:spChg chg="mod">
          <ac:chgData name="Ajay Devadiga" userId="de7010e932c54fc9" providerId="LiveId" clId="{CD540D17-5319-4233-94A2-41328B376F51}" dt="2022-10-09T16:55:15.103" v="130"/>
          <ac:spMkLst>
            <pc:docMk/>
            <pc:sldMk cId="1813764039" sldId="277"/>
            <ac:spMk id="10" creationId="{80CA7CDE-ED89-0363-6B83-9E9A62546D66}"/>
          </ac:spMkLst>
        </pc:spChg>
        <pc:spChg chg="mod">
          <ac:chgData name="Ajay Devadiga" userId="de7010e932c54fc9" providerId="LiveId" clId="{CD540D17-5319-4233-94A2-41328B376F51}" dt="2022-10-09T16:55:15.103" v="130"/>
          <ac:spMkLst>
            <pc:docMk/>
            <pc:sldMk cId="1813764039" sldId="277"/>
            <ac:spMk id="11" creationId="{049F534C-311B-D934-E1C1-51CCF927E2B7}"/>
          </ac:spMkLst>
        </pc:spChg>
        <pc:spChg chg="mod">
          <ac:chgData name="Ajay Devadiga" userId="de7010e932c54fc9" providerId="LiveId" clId="{CD540D17-5319-4233-94A2-41328B376F51}" dt="2022-10-09T16:55:15.103" v="130"/>
          <ac:spMkLst>
            <pc:docMk/>
            <pc:sldMk cId="1813764039" sldId="277"/>
            <ac:spMk id="12" creationId="{4A382617-DD65-01DF-A80A-0726EB24511E}"/>
          </ac:spMkLst>
        </pc:spChg>
        <pc:spChg chg="add mod">
          <ac:chgData name="Ajay Devadiga" userId="de7010e932c54fc9" providerId="LiveId" clId="{CD540D17-5319-4233-94A2-41328B376F51}" dt="2022-10-09T17:12:02.321" v="231" actId="1076"/>
          <ac:spMkLst>
            <pc:docMk/>
            <pc:sldMk cId="1813764039" sldId="277"/>
            <ac:spMk id="14" creationId="{70B74348-1F3E-B7F2-6938-252B87E397E2}"/>
          </ac:spMkLst>
        </pc:spChg>
        <pc:spChg chg="add mod">
          <ac:chgData name="Ajay Devadiga" userId="de7010e932c54fc9" providerId="LiveId" clId="{CD540D17-5319-4233-94A2-41328B376F51}" dt="2022-10-09T17:12:02.321" v="231" actId="1076"/>
          <ac:spMkLst>
            <pc:docMk/>
            <pc:sldMk cId="1813764039" sldId="277"/>
            <ac:spMk id="15" creationId="{897316ED-DE93-0981-B214-85F128F34FE9}"/>
          </ac:spMkLst>
        </pc:spChg>
        <pc:spChg chg="add mod">
          <ac:chgData name="Ajay Devadiga" userId="de7010e932c54fc9" providerId="LiveId" clId="{CD540D17-5319-4233-94A2-41328B376F51}" dt="2022-10-09T17:12:02.321" v="231" actId="1076"/>
          <ac:spMkLst>
            <pc:docMk/>
            <pc:sldMk cId="1813764039" sldId="277"/>
            <ac:spMk id="16" creationId="{8DC7E5AE-C97D-A605-F991-DB291404A68F}"/>
          </ac:spMkLst>
        </pc:spChg>
        <pc:spChg chg="add mod">
          <ac:chgData name="Ajay Devadiga" userId="de7010e932c54fc9" providerId="LiveId" clId="{CD540D17-5319-4233-94A2-41328B376F51}" dt="2022-10-09T17:12:02.321" v="231" actId="1076"/>
          <ac:spMkLst>
            <pc:docMk/>
            <pc:sldMk cId="1813764039" sldId="277"/>
            <ac:spMk id="17" creationId="{E11CA656-BF10-8BE4-77F4-9797BCEAC630}"/>
          </ac:spMkLst>
        </pc:spChg>
        <pc:spChg chg="add mod">
          <ac:chgData name="Ajay Devadiga" userId="de7010e932c54fc9" providerId="LiveId" clId="{CD540D17-5319-4233-94A2-41328B376F51}" dt="2022-10-09T17:12:02.321" v="231" actId="1076"/>
          <ac:spMkLst>
            <pc:docMk/>
            <pc:sldMk cId="1813764039" sldId="277"/>
            <ac:spMk id="18" creationId="{A2FF66F8-DF26-69F8-5FFE-5A8897E40263}"/>
          </ac:spMkLst>
        </pc:spChg>
        <pc:spChg chg="add mod">
          <ac:chgData name="Ajay Devadiga" userId="de7010e932c54fc9" providerId="LiveId" clId="{CD540D17-5319-4233-94A2-41328B376F51}" dt="2022-10-09T17:12:11.854" v="232" actId="1076"/>
          <ac:spMkLst>
            <pc:docMk/>
            <pc:sldMk cId="1813764039" sldId="277"/>
            <ac:spMk id="19" creationId="{13733894-A494-56A7-EB5E-D01FA2C71B00}"/>
          </ac:spMkLst>
        </pc:spChg>
        <pc:spChg chg="add mod">
          <ac:chgData name="Ajay Devadiga" userId="de7010e932c54fc9" providerId="LiveId" clId="{CD540D17-5319-4233-94A2-41328B376F51}" dt="2022-10-09T17:12:15.597" v="233" actId="1076"/>
          <ac:spMkLst>
            <pc:docMk/>
            <pc:sldMk cId="1813764039" sldId="277"/>
            <ac:spMk id="20" creationId="{5DAEF8E4-2906-AD73-8711-63FD241931B6}"/>
          </ac:spMkLst>
        </pc:spChg>
        <pc:spChg chg="add mod">
          <ac:chgData name="Ajay Devadiga" userId="de7010e932c54fc9" providerId="LiveId" clId="{CD540D17-5319-4233-94A2-41328B376F51}" dt="2022-10-09T17:12:20.002" v="234" actId="1076"/>
          <ac:spMkLst>
            <pc:docMk/>
            <pc:sldMk cId="1813764039" sldId="277"/>
            <ac:spMk id="21" creationId="{5E1BC4CA-0E01-1716-4F0A-A72C1740797F}"/>
          </ac:spMkLst>
        </pc:spChg>
        <pc:spChg chg="add mod">
          <ac:chgData name="Ajay Devadiga" userId="de7010e932c54fc9" providerId="LiveId" clId="{CD540D17-5319-4233-94A2-41328B376F51}" dt="2022-10-09T17:12:24.331" v="235" actId="1076"/>
          <ac:spMkLst>
            <pc:docMk/>
            <pc:sldMk cId="1813764039" sldId="277"/>
            <ac:spMk id="22" creationId="{C97BA7CF-2B98-A329-BA2D-C55EF6463D89}"/>
          </ac:spMkLst>
        </pc:spChg>
        <pc:spChg chg="add mod">
          <ac:chgData name="Ajay Devadiga" userId="de7010e932c54fc9" providerId="LiveId" clId="{CD540D17-5319-4233-94A2-41328B376F51}" dt="2022-10-09T17:13:47.104" v="283" actId="255"/>
          <ac:spMkLst>
            <pc:docMk/>
            <pc:sldMk cId="1813764039" sldId="277"/>
            <ac:spMk id="23" creationId="{C0361B8C-94B6-24F5-1464-F9E15F81FB75}"/>
          </ac:spMkLst>
        </pc:spChg>
        <pc:spChg chg="add del mod">
          <ac:chgData name="Ajay Devadiga" userId="de7010e932c54fc9" providerId="LiveId" clId="{CD540D17-5319-4233-94A2-41328B376F51}" dt="2022-10-09T17:13:29.726" v="242" actId="478"/>
          <ac:spMkLst>
            <pc:docMk/>
            <pc:sldMk cId="1813764039" sldId="277"/>
            <ac:spMk id="24" creationId="{B29BCE01-EDE3-F372-AE4F-4F17D8F27769}"/>
          </ac:spMkLst>
        </pc:spChg>
        <pc:grpChg chg="add mod">
          <ac:chgData name="Ajay Devadiga" userId="de7010e932c54fc9" providerId="LiveId" clId="{CD540D17-5319-4233-94A2-41328B376F51}" dt="2022-10-09T16:55:15.103" v="130"/>
          <ac:grpSpMkLst>
            <pc:docMk/>
            <pc:sldMk cId="1813764039" sldId="277"/>
            <ac:grpSpMk id="2" creationId="{BEB88B3A-4E4F-9D13-D728-A41A21F156B4}"/>
          </ac:grpSpMkLst>
        </pc:grpChg>
        <pc:picChg chg="mod">
          <ac:chgData name="Ajay Devadiga" userId="de7010e932c54fc9" providerId="LiveId" clId="{CD540D17-5319-4233-94A2-41328B376F51}" dt="2022-10-09T16:55:15.103" v="130"/>
          <ac:picMkLst>
            <pc:docMk/>
            <pc:sldMk cId="1813764039" sldId="277"/>
            <ac:picMk id="13" creationId="{57D31D32-E736-BD8D-B65D-087812488784}"/>
          </ac:picMkLst>
        </pc:picChg>
      </pc:sldChg>
      <pc:sldChg chg="addSp delSp modSp new del mod">
        <pc:chgData name="Ajay Devadiga" userId="de7010e932c54fc9" providerId="LiveId" clId="{CD540D17-5319-4233-94A2-41328B376F51}" dt="2022-10-12T08:56:18.168" v="1784" actId="47"/>
        <pc:sldMkLst>
          <pc:docMk/>
          <pc:sldMk cId="2848156247" sldId="278"/>
        </pc:sldMkLst>
        <pc:spChg chg="mod">
          <ac:chgData name="Ajay Devadiga" userId="de7010e932c54fc9" providerId="LiveId" clId="{CD540D17-5319-4233-94A2-41328B376F51}" dt="2022-10-09T16:55:16.872" v="131"/>
          <ac:spMkLst>
            <pc:docMk/>
            <pc:sldMk cId="2848156247" sldId="278"/>
            <ac:spMk id="3" creationId="{235CEAE9-33B5-5BFC-E192-61E3DBC88DF7}"/>
          </ac:spMkLst>
        </pc:spChg>
        <pc:spChg chg="mod">
          <ac:chgData name="Ajay Devadiga" userId="de7010e932c54fc9" providerId="LiveId" clId="{CD540D17-5319-4233-94A2-41328B376F51}" dt="2022-10-09T16:55:16.872" v="131"/>
          <ac:spMkLst>
            <pc:docMk/>
            <pc:sldMk cId="2848156247" sldId="278"/>
            <ac:spMk id="4" creationId="{28EB8B7F-7F50-07D5-6497-68752F2C3214}"/>
          </ac:spMkLst>
        </pc:spChg>
        <pc:spChg chg="mod">
          <ac:chgData name="Ajay Devadiga" userId="de7010e932c54fc9" providerId="LiveId" clId="{CD540D17-5319-4233-94A2-41328B376F51}" dt="2022-10-09T16:55:16.872" v="131"/>
          <ac:spMkLst>
            <pc:docMk/>
            <pc:sldMk cId="2848156247" sldId="278"/>
            <ac:spMk id="5" creationId="{9D29744E-07E0-064B-CB34-4C6E76D8BA6B}"/>
          </ac:spMkLst>
        </pc:spChg>
        <pc:spChg chg="mod">
          <ac:chgData name="Ajay Devadiga" userId="de7010e932c54fc9" providerId="LiveId" clId="{CD540D17-5319-4233-94A2-41328B376F51}" dt="2022-10-09T16:55:16.872" v="131"/>
          <ac:spMkLst>
            <pc:docMk/>
            <pc:sldMk cId="2848156247" sldId="278"/>
            <ac:spMk id="6" creationId="{E675CFD8-7C77-AC20-B330-35292FD3C278}"/>
          </ac:spMkLst>
        </pc:spChg>
        <pc:spChg chg="mod">
          <ac:chgData name="Ajay Devadiga" userId="de7010e932c54fc9" providerId="LiveId" clId="{CD540D17-5319-4233-94A2-41328B376F51}" dt="2022-10-09T16:55:16.872" v="131"/>
          <ac:spMkLst>
            <pc:docMk/>
            <pc:sldMk cId="2848156247" sldId="278"/>
            <ac:spMk id="7" creationId="{C4FE0B36-C356-D733-989B-14103F4EBBCC}"/>
          </ac:spMkLst>
        </pc:spChg>
        <pc:spChg chg="mod">
          <ac:chgData name="Ajay Devadiga" userId="de7010e932c54fc9" providerId="LiveId" clId="{CD540D17-5319-4233-94A2-41328B376F51}" dt="2022-10-09T16:55:16.872" v="131"/>
          <ac:spMkLst>
            <pc:docMk/>
            <pc:sldMk cId="2848156247" sldId="278"/>
            <ac:spMk id="8" creationId="{DEBD7182-14A4-512E-A607-AA80FA84D207}"/>
          </ac:spMkLst>
        </pc:spChg>
        <pc:spChg chg="mod">
          <ac:chgData name="Ajay Devadiga" userId="de7010e932c54fc9" providerId="LiveId" clId="{CD540D17-5319-4233-94A2-41328B376F51}" dt="2022-10-09T16:55:16.872" v="131"/>
          <ac:spMkLst>
            <pc:docMk/>
            <pc:sldMk cId="2848156247" sldId="278"/>
            <ac:spMk id="9" creationId="{9D6B18F6-5A18-A849-67B0-264C5C6FB14D}"/>
          </ac:spMkLst>
        </pc:spChg>
        <pc:spChg chg="mod">
          <ac:chgData name="Ajay Devadiga" userId="de7010e932c54fc9" providerId="LiveId" clId="{CD540D17-5319-4233-94A2-41328B376F51}" dt="2022-10-09T16:55:16.872" v="131"/>
          <ac:spMkLst>
            <pc:docMk/>
            <pc:sldMk cId="2848156247" sldId="278"/>
            <ac:spMk id="10" creationId="{A0D2DECD-A86B-6D48-31C9-8D998BEDCD94}"/>
          </ac:spMkLst>
        </pc:spChg>
        <pc:spChg chg="mod">
          <ac:chgData name="Ajay Devadiga" userId="de7010e932c54fc9" providerId="LiveId" clId="{CD540D17-5319-4233-94A2-41328B376F51}" dt="2022-10-09T16:55:16.872" v="131"/>
          <ac:spMkLst>
            <pc:docMk/>
            <pc:sldMk cId="2848156247" sldId="278"/>
            <ac:spMk id="11" creationId="{9E1AF0A0-F5DD-6DA7-1DDE-AF0B78A10055}"/>
          </ac:spMkLst>
        </pc:spChg>
        <pc:spChg chg="mod">
          <ac:chgData name="Ajay Devadiga" userId="de7010e932c54fc9" providerId="LiveId" clId="{CD540D17-5319-4233-94A2-41328B376F51}" dt="2022-10-09T16:55:16.872" v="131"/>
          <ac:spMkLst>
            <pc:docMk/>
            <pc:sldMk cId="2848156247" sldId="278"/>
            <ac:spMk id="12" creationId="{DB4E7FD5-8BFE-D569-0114-BE3FB85F8C80}"/>
          </ac:spMkLst>
        </pc:spChg>
        <pc:spChg chg="add mod">
          <ac:chgData name="Ajay Devadiga" userId="de7010e932c54fc9" providerId="LiveId" clId="{CD540D17-5319-4233-94A2-41328B376F51}" dt="2022-10-09T17:17:36.714" v="342" actId="14100"/>
          <ac:spMkLst>
            <pc:docMk/>
            <pc:sldMk cId="2848156247" sldId="278"/>
            <ac:spMk id="15" creationId="{6DCF94FB-7AF3-25D9-7C50-AB1AB2DDA4CE}"/>
          </ac:spMkLst>
        </pc:spChg>
        <pc:spChg chg="add mod">
          <ac:chgData name="Ajay Devadiga" userId="de7010e932c54fc9" providerId="LiveId" clId="{CD540D17-5319-4233-94A2-41328B376F51}" dt="2022-10-09T17:23:14.628" v="534" actId="1076"/>
          <ac:spMkLst>
            <pc:docMk/>
            <pc:sldMk cId="2848156247" sldId="278"/>
            <ac:spMk id="16" creationId="{5A548E8C-5760-56DA-6F53-D6AF190C3622}"/>
          </ac:spMkLst>
        </pc:spChg>
        <pc:spChg chg="add del">
          <ac:chgData name="Ajay Devadiga" userId="de7010e932c54fc9" providerId="LiveId" clId="{CD540D17-5319-4233-94A2-41328B376F51}" dt="2022-10-09T17:20:40.037" v="421" actId="11529"/>
          <ac:spMkLst>
            <pc:docMk/>
            <pc:sldMk cId="2848156247" sldId="278"/>
            <ac:spMk id="17" creationId="{7CFEFA07-31D3-05F3-5AF8-E1ABB03E8B9C}"/>
          </ac:spMkLst>
        </pc:spChg>
        <pc:spChg chg="add mod">
          <ac:chgData name="Ajay Devadiga" userId="de7010e932c54fc9" providerId="LiveId" clId="{CD540D17-5319-4233-94A2-41328B376F51}" dt="2022-10-09T17:21:31.073" v="450" actId="1076"/>
          <ac:spMkLst>
            <pc:docMk/>
            <pc:sldMk cId="2848156247" sldId="278"/>
            <ac:spMk id="18" creationId="{DAB8B329-1272-9487-5716-9E9C5B0EB743}"/>
          </ac:spMkLst>
        </pc:spChg>
        <pc:spChg chg="add mod">
          <ac:chgData name="Ajay Devadiga" userId="de7010e932c54fc9" providerId="LiveId" clId="{CD540D17-5319-4233-94A2-41328B376F51}" dt="2022-10-09T17:23:36.877" v="536" actId="14100"/>
          <ac:spMkLst>
            <pc:docMk/>
            <pc:sldMk cId="2848156247" sldId="278"/>
            <ac:spMk id="19" creationId="{23FFF580-49F1-6D66-CC89-3884D76DDBFE}"/>
          </ac:spMkLst>
        </pc:spChg>
        <pc:spChg chg="add mod">
          <ac:chgData name="Ajay Devadiga" userId="de7010e932c54fc9" providerId="LiveId" clId="{CD540D17-5319-4233-94A2-41328B376F51}" dt="2022-10-09T17:24:28.158" v="615" actId="1076"/>
          <ac:spMkLst>
            <pc:docMk/>
            <pc:sldMk cId="2848156247" sldId="278"/>
            <ac:spMk id="20" creationId="{5AC0F6AA-C235-D478-748F-0622A99E69CA}"/>
          </ac:spMkLst>
        </pc:spChg>
        <pc:spChg chg="add mod">
          <ac:chgData name="Ajay Devadiga" userId="de7010e932c54fc9" providerId="LiveId" clId="{CD540D17-5319-4233-94A2-41328B376F51}" dt="2022-10-09T17:26:25.953" v="679" actId="20577"/>
          <ac:spMkLst>
            <pc:docMk/>
            <pc:sldMk cId="2848156247" sldId="278"/>
            <ac:spMk id="21" creationId="{4ED8E60A-E49F-080E-5B63-057917730368}"/>
          </ac:spMkLst>
        </pc:spChg>
        <pc:spChg chg="add mod">
          <ac:chgData name="Ajay Devadiga" userId="de7010e932c54fc9" providerId="LiveId" clId="{CD540D17-5319-4233-94A2-41328B376F51}" dt="2022-10-09T17:25:51.929" v="666" actId="1076"/>
          <ac:spMkLst>
            <pc:docMk/>
            <pc:sldMk cId="2848156247" sldId="278"/>
            <ac:spMk id="22" creationId="{1544D2BE-D9E0-4241-16A3-EFBAF79EC812}"/>
          </ac:spMkLst>
        </pc:spChg>
        <pc:spChg chg="add mod">
          <ac:chgData name="Ajay Devadiga" userId="de7010e932c54fc9" providerId="LiveId" clId="{CD540D17-5319-4233-94A2-41328B376F51}" dt="2022-10-09T17:27:10.109" v="705" actId="1076"/>
          <ac:spMkLst>
            <pc:docMk/>
            <pc:sldMk cId="2848156247" sldId="278"/>
            <ac:spMk id="23" creationId="{A0E5C970-4A4B-BF91-90FD-8F85E45ACAD9}"/>
          </ac:spMkLst>
        </pc:spChg>
        <pc:spChg chg="add mod">
          <ac:chgData name="Ajay Devadiga" userId="de7010e932c54fc9" providerId="LiveId" clId="{CD540D17-5319-4233-94A2-41328B376F51}" dt="2022-10-09T17:27:30.654" v="720" actId="20577"/>
          <ac:spMkLst>
            <pc:docMk/>
            <pc:sldMk cId="2848156247" sldId="278"/>
            <ac:spMk id="24" creationId="{5A1C965F-82D9-3210-016A-752BEF5B15EA}"/>
          </ac:spMkLst>
        </pc:spChg>
        <pc:spChg chg="add mod">
          <ac:chgData name="Ajay Devadiga" userId="de7010e932c54fc9" providerId="LiveId" clId="{CD540D17-5319-4233-94A2-41328B376F51}" dt="2022-10-09T17:27:45.045" v="731" actId="20577"/>
          <ac:spMkLst>
            <pc:docMk/>
            <pc:sldMk cId="2848156247" sldId="278"/>
            <ac:spMk id="25" creationId="{4ACB9532-260B-5A88-CDED-BE0FAB3B4734}"/>
          </ac:spMkLst>
        </pc:spChg>
        <pc:spChg chg="add mod">
          <ac:chgData name="Ajay Devadiga" userId="de7010e932c54fc9" providerId="LiveId" clId="{CD540D17-5319-4233-94A2-41328B376F51}" dt="2022-10-09T17:28:28.848" v="762" actId="14100"/>
          <ac:spMkLst>
            <pc:docMk/>
            <pc:sldMk cId="2848156247" sldId="278"/>
            <ac:spMk id="26" creationId="{AF0F3B39-C9D1-AA27-CA76-88A92CBDE139}"/>
          </ac:spMkLst>
        </pc:spChg>
        <pc:spChg chg="add mod">
          <ac:chgData name="Ajay Devadiga" userId="de7010e932c54fc9" providerId="LiveId" clId="{CD540D17-5319-4233-94A2-41328B376F51}" dt="2022-10-09T17:28:45.236" v="773" actId="20577"/>
          <ac:spMkLst>
            <pc:docMk/>
            <pc:sldMk cId="2848156247" sldId="278"/>
            <ac:spMk id="27" creationId="{E05E6C1A-885B-B010-EE65-179B31A6F97D}"/>
          </ac:spMkLst>
        </pc:spChg>
        <pc:spChg chg="add mod">
          <ac:chgData name="Ajay Devadiga" userId="de7010e932c54fc9" providerId="LiveId" clId="{CD540D17-5319-4233-94A2-41328B376F51}" dt="2022-10-09T17:29:54.523" v="824" actId="20577"/>
          <ac:spMkLst>
            <pc:docMk/>
            <pc:sldMk cId="2848156247" sldId="278"/>
            <ac:spMk id="28" creationId="{7C439463-B1BC-BAF9-DAE1-DFB1036496BD}"/>
          </ac:spMkLst>
        </pc:spChg>
        <pc:spChg chg="add mod">
          <ac:chgData name="Ajay Devadiga" userId="de7010e932c54fc9" providerId="LiveId" clId="{CD540D17-5319-4233-94A2-41328B376F51}" dt="2022-10-09T17:30:56.556" v="892" actId="1076"/>
          <ac:spMkLst>
            <pc:docMk/>
            <pc:sldMk cId="2848156247" sldId="278"/>
            <ac:spMk id="29" creationId="{1AD75F66-4E29-FC56-8985-C5A430691B7E}"/>
          </ac:spMkLst>
        </pc:spChg>
        <pc:spChg chg="add mod">
          <ac:chgData name="Ajay Devadiga" userId="de7010e932c54fc9" providerId="LiveId" clId="{CD540D17-5319-4233-94A2-41328B376F51}" dt="2022-10-09T17:32:02.929" v="898" actId="1076"/>
          <ac:spMkLst>
            <pc:docMk/>
            <pc:sldMk cId="2848156247" sldId="278"/>
            <ac:spMk id="31" creationId="{0A0E68A0-567A-26DF-6FC6-7E1B7ED828DC}"/>
          </ac:spMkLst>
        </pc:spChg>
        <pc:grpChg chg="add mod">
          <ac:chgData name="Ajay Devadiga" userId="de7010e932c54fc9" providerId="LiveId" clId="{CD540D17-5319-4233-94A2-41328B376F51}" dt="2022-10-09T16:55:16.872" v="131"/>
          <ac:grpSpMkLst>
            <pc:docMk/>
            <pc:sldMk cId="2848156247" sldId="278"/>
            <ac:grpSpMk id="2" creationId="{E156E214-09F1-4A25-0A9A-89CC5EEBEB5D}"/>
          </ac:grpSpMkLst>
        </pc:grpChg>
        <pc:picChg chg="mod">
          <ac:chgData name="Ajay Devadiga" userId="de7010e932c54fc9" providerId="LiveId" clId="{CD540D17-5319-4233-94A2-41328B376F51}" dt="2022-10-09T16:55:16.872" v="131"/>
          <ac:picMkLst>
            <pc:docMk/>
            <pc:sldMk cId="2848156247" sldId="278"/>
            <ac:picMk id="13" creationId="{B4C37479-403B-1DB4-151E-5B6228BD3694}"/>
          </ac:picMkLst>
        </pc:picChg>
        <pc:picChg chg="add mod">
          <ac:chgData name="Ajay Devadiga" userId="de7010e932c54fc9" providerId="LiveId" clId="{CD540D17-5319-4233-94A2-41328B376F51}" dt="2022-10-09T17:30:46.233" v="891" actId="1076"/>
          <ac:picMkLst>
            <pc:docMk/>
            <pc:sldMk cId="2848156247" sldId="278"/>
            <ac:picMk id="14" creationId="{5838E087-97D3-EE11-CC98-B863F1824F04}"/>
          </ac:picMkLst>
        </pc:picChg>
      </pc:sldChg>
      <pc:sldChg chg="addSp modSp new del mod">
        <pc:chgData name="Ajay Devadiga" userId="de7010e932c54fc9" providerId="LiveId" clId="{CD540D17-5319-4233-94A2-41328B376F51}" dt="2022-10-12T08:56:19.078" v="1785" actId="47"/>
        <pc:sldMkLst>
          <pc:docMk/>
          <pc:sldMk cId="3875777975" sldId="279"/>
        </pc:sldMkLst>
        <pc:spChg chg="mod">
          <ac:chgData name="Ajay Devadiga" userId="de7010e932c54fc9" providerId="LiveId" clId="{CD540D17-5319-4233-94A2-41328B376F51}" dt="2022-10-09T16:55:18.732" v="132"/>
          <ac:spMkLst>
            <pc:docMk/>
            <pc:sldMk cId="3875777975" sldId="279"/>
            <ac:spMk id="3" creationId="{4AFA48F7-5C2C-8033-EA8D-2AD7EFC78892}"/>
          </ac:spMkLst>
        </pc:spChg>
        <pc:spChg chg="mod">
          <ac:chgData name="Ajay Devadiga" userId="de7010e932c54fc9" providerId="LiveId" clId="{CD540D17-5319-4233-94A2-41328B376F51}" dt="2022-10-09T16:55:18.732" v="132"/>
          <ac:spMkLst>
            <pc:docMk/>
            <pc:sldMk cId="3875777975" sldId="279"/>
            <ac:spMk id="4" creationId="{B586157C-B322-0995-CA13-AFC47E313DCE}"/>
          </ac:spMkLst>
        </pc:spChg>
        <pc:spChg chg="mod">
          <ac:chgData name="Ajay Devadiga" userId="de7010e932c54fc9" providerId="LiveId" clId="{CD540D17-5319-4233-94A2-41328B376F51}" dt="2022-10-09T16:55:18.732" v="132"/>
          <ac:spMkLst>
            <pc:docMk/>
            <pc:sldMk cId="3875777975" sldId="279"/>
            <ac:spMk id="5" creationId="{CA405BDB-FE59-F1C4-B812-CE1E194F08E4}"/>
          </ac:spMkLst>
        </pc:spChg>
        <pc:spChg chg="mod">
          <ac:chgData name="Ajay Devadiga" userId="de7010e932c54fc9" providerId="LiveId" clId="{CD540D17-5319-4233-94A2-41328B376F51}" dt="2022-10-09T16:55:18.732" v="132"/>
          <ac:spMkLst>
            <pc:docMk/>
            <pc:sldMk cId="3875777975" sldId="279"/>
            <ac:spMk id="6" creationId="{089F608C-7C83-C14E-59CB-C36F456A377C}"/>
          </ac:spMkLst>
        </pc:spChg>
        <pc:spChg chg="mod">
          <ac:chgData name="Ajay Devadiga" userId="de7010e932c54fc9" providerId="LiveId" clId="{CD540D17-5319-4233-94A2-41328B376F51}" dt="2022-10-09T16:55:18.732" v="132"/>
          <ac:spMkLst>
            <pc:docMk/>
            <pc:sldMk cId="3875777975" sldId="279"/>
            <ac:spMk id="7" creationId="{1338004F-1078-2E4F-E4AF-331B941973B1}"/>
          </ac:spMkLst>
        </pc:spChg>
        <pc:spChg chg="mod">
          <ac:chgData name="Ajay Devadiga" userId="de7010e932c54fc9" providerId="LiveId" clId="{CD540D17-5319-4233-94A2-41328B376F51}" dt="2022-10-09T16:55:18.732" v="132"/>
          <ac:spMkLst>
            <pc:docMk/>
            <pc:sldMk cId="3875777975" sldId="279"/>
            <ac:spMk id="8" creationId="{E4AFD46D-D7E4-64CF-80B5-E8116B064CAC}"/>
          </ac:spMkLst>
        </pc:spChg>
        <pc:spChg chg="mod">
          <ac:chgData name="Ajay Devadiga" userId="de7010e932c54fc9" providerId="LiveId" clId="{CD540D17-5319-4233-94A2-41328B376F51}" dt="2022-10-09T16:55:18.732" v="132"/>
          <ac:spMkLst>
            <pc:docMk/>
            <pc:sldMk cId="3875777975" sldId="279"/>
            <ac:spMk id="9" creationId="{0B773041-7C77-D90D-8703-23AB5946ADF0}"/>
          </ac:spMkLst>
        </pc:spChg>
        <pc:spChg chg="mod">
          <ac:chgData name="Ajay Devadiga" userId="de7010e932c54fc9" providerId="LiveId" clId="{CD540D17-5319-4233-94A2-41328B376F51}" dt="2022-10-09T16:55:18.732" v="132"/>
          <ac:spMkLst>
            <pc:docMk/>
            <pc:sldMk cId="3875777975" sldId="279"/>
            <ac:spMk id="10" creationId="{EFEC18F7-843D-9C22-BC25-8DBB10C8804A}"/>
          </ac:spMkLst>
        </pc:spChg>
        <pc:spChg chg="mod">
          <ac:chgData name="Ajay Devadiga" userId="de7010e932c54fc9" providerId="LiveId" clId="{CD540D17-5319-4233-94A2-41328B376F51}" dt="2022-10-09T16:55:18.732" v="132"/>
          <ac:spMkLst>
            <pc:docMk/>
            <pc:sldMk cId="3875777975" sldId="279"/>
            <ac:spMk id="11" creationId="{156CBE0E-1BB7-FC82-5B5A-9D574815210B}"/>
          </ac:spMkLst>
        </pc:spChg>
        <pc:spChg chg="mod">
          <ac:chgData name="Ajay Devadiga" userId="de7010e932c54fc9" providerId="LiveId" clId="{CD540D17-5319-4233-94A2-41328B376F51}" dt="2022-10-09T16:55:18.732" v="132"/>
          <ac:spMkLst>
            <pc:docMk/>
            <pc:sldMk cId="3875777975" sldId="279"/>
            <ac:spMk id="12" creationId="{D16B8F5F-2211-F780-E4DD-895699BF99EB}"/>
          </ac:spMkLst>
        </pc:spChg>
        <pc:spChg chg="add mod">
          <ac:chgData name="Ajay Devadiga" userId="de7010e932c54fc9" providerId="LiveId" clId="{CD540D17-5319-4233-94A2-41328B376F51}" dt="2022-10-09T17:33:05.923" v="908" actId="12"/>
          <ac:spMkLst>
            <pc:docMk/>
            <pc:sldMk cId="3875777975" sldId="279"/>
            <ac:spMk id="15" creationId="{3724C363-2DB7-A5D6-72AE-5BD33A0711B9}"/>
          </ac:spMkLst>
        </pc:spChg>
        <pc:grpChg chg="add mod">
          <ac:chgData name="Ajay Devadiga" userId="de7010e932c54fc9" providerId="LiveId" clId="{CD540D17-5319-4233-94A2-41328B376F51}" dt="2022-10-09T16:55:18.732" v="132"/>
          <ac:grpSpMkLst>
            <pc:docMk/>
            <pc:sldMk cId="3875777975" sldId="279"/>
            <ac:grpSpMk id="2" creationId="{57227254-A369-B07D-31BF-133BBABC4ED9}"/>
          </ac:grpSpMkLst>
        </pc:grpChg>
        <pc:picChg chg="mod">
          <ac:chgData name="Ajay Devadiga" userId="de7010e932c54fc9" providerId="LiveId" clId="{CD540D17-5319-4233-94A2-41328B376F51}" dt="2022-10-09T16:55:18.732" v="132"/>
          <ac:picMkLst>
            <pc:docMk/>
            <pc:sldMk cId="3875777975" sldId="279"/>
            <ac:picMk id="13" creationId="{AD443F64-020F-C336-53A8-A04B682E1765}"/>
          </ac:picMkLst>
        </pc:picChg>
      </pc:sldChg>
      <pc:sldChg chg="addSp modSp new del mod">
        <pc:chgData name="Ajay Devadiga" userId="de7010e932c54fc9" providerId="LiveId" clId="{CD540D17-5319-4233-94A2-41328B376F51}" dt="2022-10-12T08:56:19.723" v="1786" actId="47"/>
        <pc:sldMkLst>
          <pc:docMk/>
          <pc:sldMk cId="196456661" sldId="280"/>
        </pc:sldMkLst>
        <pc:spChg chg="mod">
          <ac:chgData name="Ajay Devadiga" userId="de7010e932c54fc9" providerId="LiveId" clId="{CD540D17-5319-4233-94A2-41328B376F51}" dt="2022-10-09T16:55:20.739" v="133"/>
          <ac:spMkLst>
            <pc:docMk/>
            <pc:sldMk cId="196456661" sldId="280"/>
            <ac:spMk id="3" creationId="{C4B298EC-97FF-2B97-984B-5556D599FEE2}"/>
          </ac:spMkLst>
        </pc:spChg>
        <pc:spChg chg="mod">
          <ac:chgData name="Ajay Devadiga" userId="de7010e932c54fc9" providerId="LiveId" clId="{CD540D17-5319-4233-94A2-41328B376F51}" dt="2022-10-09T16:55:20.739" v="133"/>
          <ac:spMkLst>
            <pc:docMk/>
            <pc:sldMk cId="196456661" sldId="280"/>
            <ac:spMk id="4" creationId="{199A08F9-C523-697A-6C41-C31D978D8D02}"/>
          </ac:spMkLst>
        </pc:spChg>
        <pc:spChg chg="mod">
          <ac:chgData name="Ajay Devadiga" userId="de7010e932c54fc9" providerId="LiveId" clId="{CD540D17-5319-4233-94A2-41328B376F51}" dt="2022-10-09T16:55:20.739" v="133"/>
          <ac:spMkLst>
            <pc:docMk/>
            <pc:sldMk cId="196456661" sldId="280"/>
            <ac:spMk id="5" creationId="{8063C7CC-773E-9405-97A4-F07B71A478DB}"/>
          </ac:spMkLst>
        </pc:spChg>
        <pc:spChg chg="mod">
          <ac:chgData name="Ajay Devadiga" userId="de7010e932c54fc9" providerId="LiveId" clId="{CD540D17-5319-4233-94A2-41328B376F51}" dt="2022-10-09T16:55:20.739" v="133"/>
          <ac:spMkLst>
            <pc:docMk/>
            <pc:sldMk cId="196456661" sldId="280"/>
            <ac:spMk id="6" creationId="{E6140818-939F-131B-7611-AFC011C57FC9}"/>
          </ac:spMkLst>
        </pc:spChg>
        <pc:spChg chg="mod">
          <ac:chgData name="Ajay Devadiga" userId="de7010e932c54fc9" providerId="LiveId" clId="{CD540D17-5319-4233-94A2-41328B376F51}" dt="2022-10-09T16:55:20.739" v="133"/>
          <ac:spMkLst>
            <pc:docMk/>
            <pc:sldMk cId="196456661" sldId="280"/>
            <ac:spMk id="7" creationId="{3AECFCE7-07EA-2A91-3996-9718AEBD6A28}"/>
          </ac:spMkLst>
        </pc:spChg>
        <pc:spChg chg="mod">
          <ac:chgData name="Ajay Devadiga" userId="de7010e932c54fc9" providerId="LiveId" clId="{CD540D17-5319-4233-94A2-41328B376F51}" dt="2022-10-09T16:55:20.739" v="133"/>
          <ac:spMkLst>
            <pc:docMk/>
            <pc:sldMk cId="196456661" sldId="280"/>
            <ac:spMk id="8" creationId="{01653D89-CF9F-F316-0D16-128B300DA843}"/>
          </ac:spMkLst>
        </pc:spChg>
        <pc:spChg chg="mod">
          <ac:chgData name="Ajay Devadiga" userId="de7010e932c54fc9" providerId="LiveId" clId="{CD540D17-5319-4233-94A2-41328B376F51}" dt="2022-10-09T16:55:20.739" v="133"/>
          <ac:spMkLst>
            <pc:docMk/>
            <pc:sldMk cId="196456661" sldId="280"/>
            <ac:spMk id="9" creationId="{2C6C6C50-3F55-596E-8AFF-474404FC1220}"/>
          </ac:spMkLst>
        </pc:spChg>
        <pc:spChg chg="mod">
          <ac:chgData name="Ajay Devadiga" userId="de7010e932c54fc9" providerId="LiveId" clId="{CD540D17-5319-4233-94A2-41328B376F51}" dt="2022-10-09T16:55:20.739" v="133"/>
          <ac:spMkLst>
            <pc:docMk/>
            <pc:sldMk cId="196456661" sldId="280"/>
            <ac:spMk id="10" creationId="{4FA8087D-3489-ABA0-5C6B-F2336B7EE7DE}"/>
          </ac:spMkLst>
        </pc:spChg>
        <pc:spChg chg="mod">
          <ac:chgData name="Ajay Devadiga" userId="de7010e932c54fc9" providerId="LiveId" clId="{CD540D17-5319-4233-94A2-41328B376F51}" dt="2022-10-09T16:55:20.739" v="133"/>
          <ac:spMkLst>
            <pc:docMk/>
            <pc:sldMk cId="196456661" sldId="280"/>
            <ac:spMk id="11" creationId="{C2DB59FC-5BA1-066C-AECB-887308E23AEF}"/>
          </ac:spMkLst>
        </pc:spChg>
        <pc:spChg chg="mod">
          <ac:chgData name="Ajay Devadiga" userId="de7010e932c54fc9" providerId="LiveId" clId="{CD540D17-5319-4233-94A2-41328B376F51}" dt="2022-10-09T16:55:20.739" v="133"/>
          <ac:spMkLst>
            <pc:docMk/>
            <pc:sldMk cId="196456661" sldId="280"/>
            <ac:spMk id="12" creationId="{B4D6002F-E6E3-54F2-EFBC-B55038ACBADE}"/>
          </ac:spMkLst>
        </pc:spChg>
        <pc:spChg chg="add mod">
          <ac:chgData name="Ajay Devadiga" userId="de7010e932c54fc9" providerId="LiveId" clId="{CD540D17-5319-4233-94A2-41328B376F51}" dt="2022-10-09T17:34:20.267" v="918" actId="20577"/>
          <ac:spMkLst>
            <pc:docMk/>
            <pc:sldMk cId="196456661" sldId="280"/>
            <ac:spMk id="15" creationId="{66956539-2ED2-6DC8-2A3F-2FF56BA8AEEB}"/>
          </ac:spMkLst>
        </pc:spChg>
        <pc:grpChg chg="add mod">
          <ac:chgData name="Ajay Devadiga" userId="de7010e932c54fc9" providerId="LiveId" clId="{CD540D17-5319-4233-94A2-41328B376F51}" dt="2022-10-09T16:55:20.739" v="133"/>
          <ac:grpSpMkLst>
            <pc:docMk/>
            <pc:sldMk cId="196456661" sldId="280"/>
            <ac:grpSpMk id="2" creationId="{D83E5CF9-6D66-8195-D398-3C276CF6D21F}"/>
          </ac:grpSpMkLst>
        </pc:grpChg>
        <pc:graphicFrameChg chg="add mod modGraphic">
          <ac:chgData name="Ajay Devadiga" userId="de7010e932c54fc9" providerId="LiveId" clId="{CD540D17-5319-4233-94A2-41328B376F51}" dt="2022-10-09T17:34:33.277" v="921" actId="14100"/>
          <ac:graphicFrameMkLst>
            <pc:docMk/>
            <pc:sldMk cId="196456661" sldId="280"/>
            <ac:graphicFrameMk id="14" creationId="{86A43454-A7EC-93D3-043A-5328BE4C0425}"/>
          </ac:graphicFrameMkLst>
        </pc:graphicFrameChg>
        <pc:picChg chg="mod">
          <ac:chgData name="Ajay Devadiga" userId="de7010e932c54fc9" providerId="LiveId" clId="{CD540D17-5319-4233-94A2-41328B376F51}" dt="2022-10-09T16:55:20.739" v="133"/>
          <ac:picMkLst>
            <pc:docMk/>
            <pc:sldMk cId="196456661" sldId="280"/>
            <ac:picMk id="13" creationId="{11FAF3E7-E468-A9B4-DE19-778FDDCF1707}"/>
          </ac:picMkLst>
        </pc:picChg>
      </pc:sldChg>
      <pc:sldChg chg="addSp modSp new del mod">
        <pc:chgData name="Ajay Devadiga" userId="de7010e932c54fc9" providerId="LiveId" clId="{CD540D17-5319-4233-94A2-41328B376F51}" dt="2022-10-12T08:56:21.183" v="1787" actId="47"/>
        <pc:sldMkLst>
          <pc:docMk/>
          <pc:sldMk cId="4230190955" sldId="281"/>
        </pc:sldMkLst>
        <pc:spChg chg="mod">
          <ac:chgData name="Ajay Devadiga" userId="de7010e932c54fc9" providerId="LiveId" clId="{CD540D17-5319-4233-94A2-41328B376F51}" dt="2022-10-09T16:55:23.403" v="134"/>
          <ac:spMkLst>
            <pc:docMk/>
            <pc:sldMk cId="4230190955" sldId="281"/>
            <ac:spMk id="3" creationId="{7A7F9FF6-C9B0-8A67-C88A-EF60FAB41244}"/>
          </ac:spMkLst>
        </pc:spChg>
        <pc:spChg chg="mod">
          <ac:chgData name="Ajay Devadiga" userId="de7010e932c54fc9" providerId="LiveId" clId="{CD540D17-5319-4233-94A2-41328B376F51}" dt="2022-10-09T16:55:23.403" v="134"/>
          <ac:spMkLst>
            <pc:docMk/>
            <pc:sldMk cId="4230190955" sldId="281"/>
            <ac:spMk id="4" creationId="{6527D0FE-0A53-56C6-5D03-E13589F97EB8}"/>
          </ac:spMkLst>
        </pc:spChg>
        <pc:spChg chg="mod">
          <ac:chgData name="Ajay Devadiga" userId="de7010e932c54fc9" providerId="LiveId" clId="{CD540D17-5319-4233-94A2-41328B376F51}" dt="2022-10-09T16:55:23.403" v="134"/>
          <ac:spMkLst>
            <pc:docMk/>
            <pc:sldMk cId="4230190955" sldId="281"/>
            <ac:spMk id="5" creationId="{73E5F8A8-CD7C-7404-25C0-11D572346D1C}"/>
          </ac:spMkLst>
        </pc:spChg>
        <pc:spChg chg="mod">
          <ac:chgData name="Ajay Devadiga" userId="de7010e932c54fc9" providerId="LiveId" clId="{CD540D17-5319-4233-94A2-41328B376F51}" dt="2022-10-09T16:55:23.403" v="134"/>
          <ac:spMkLst>
            <pc:docMk/>
            <pc:sldMk cId="4230190955" sldId="281"/>
            <ac:spMk id="6" creationId="{78BF8ECB-7688-CA5B-955A-D9ACB4A639EF}"/>
          </ac:spMkLst>
        </pc:spChg>
        <pc:spChg chg="mod">
          <ac:chgData name="Ajay Devadiga" userId="de7010e932c54fc9" providerId="LiveId" clId="{CD540D17-5319-4233-94A2-41328B376F51}" dt="2022-10-09T16:55:23.403" v="134"/>
          <ac:spMkLst>
            <pc:docMk/>
            <pc:sldMk cId="4230190955" sldId="281"/>
            <ac:spMk id="7" creationId="{F16D0349-C07E-1DB2-C1ED-7AEE2EFC487F}"/>
          </ac:spMkLst>
        </pc:spChg>
        <pc:spChg chg="mod">
          <ac:chgData name="Ajay Devadiga" userId="de7010e932c54fc9" providerId="LiveId" clId="{CD540D17-5319-4233-94A2-41328B376F51}" dt="2022-10-09T16:55:23.403" v="134"/>
          <ac:spMkLst>
            <pc:docMk/>
            <pc:sldMk cId="4230190955" sldId="281"/>
            <ac:spMk id="8" creationId="{E7578542-36DA-6854-BAD7-75275DF178E6}"/>
          </ac:spMkLst>
        </pc:spChg>
        <pc:spChg chg="mod">
          <ac:chgData name="Ajay Devadiga" userId="de7010e932c54fc9" providerId="LiveId" clId="{CD540D17-5319-4233-94A2-41328B376F51}" dt="2022-10-09T16:55:23.403" v="134"/>
          <ac:spMkLst>
            <pc:docMk/>
            <pc:sldMk cId="4230190955" sldId="281"/>
            <ac:spMk id="9" creationId="{8DFFDC72-A860-CDBC-A12B-8BAE9438B078}"/>
          </ac:spMkLst>
        </pc:spChg>
        <pc:spChg chg="mod">
          <ac:chgData name="Ajay Devadiga" userId="de7010e932c54fc9" providerId="LiveId" clId="{CD540D17-5319-4233-94A2-41328B376F51}" dt="2022-10-09T16:55:23.403" v="134"/>
          <ac:spMkLst>
            <pc:docMk/>
            <pc:sldMk cId="4230190955" sldId="281"/>
            <ac:spMk id="10" creationId="{2C47AC40-151C-1C90-27B8-16F4361EAB19}"/>
          </ac:spMkLst>
        </pc:spChg>
        <pc:spChg chg="mod">
          <ac:chgData name="Ajay Devadiga" userId="de7010e932c54fc9" providerId="LiveId" clId="{CD540D17-5319-4233-94A2-41328B376F51}" dt="2022-10-09T16:55:23.403" v="134"/>
          <ac:spMkLst>
            <pc:docMk/>
            <pc:sldMk cId="4230190955" sldId="281"/>
            <ac:spMk id="11" creationId="{6AE742F5-BF8D-9524-5CBB-13F011B202DD}"/>
          </ac:spMkLst>
        </pc:spChg>
        <pc:spChg chg="mod">
          <ac:chgData name="Ajay Devadiga" userId="de7010e932c54fc9" providerId="LiveId" clId="{CD540D17-5319-4233-94A2-41328B376F51}" dt="2022-10-09T16:55:23.403" v="134"/>
          <ac:spMkLst>
            <pc:docMk/>
            <pc:sldMk cId="4230190955" sldId="281"/>
            <ac:spMk id="12" creationId="{9DDDF166-0655-67ED-9F60-D20EFA6C3C1D}"/>
          </ac:spMkLst>
        </pc:spChg>
        <pc:spChg chg="add mod">
          <ac:chgData name="Ajay Devadiga" userId="de7010e932c54fc9" providerId="LiveId" clId="{CD540D17-5319-4233-94A2-41328B376F51}" dt="2022-10-09T17:35:18.117" v="950" actId="1076"/>
          <ac:spMkLst>
            <pc:docMk/>
            <pc:sldMk cId="4230190955" sldId="281"/>
            <ac:spMk id="15" creationId="{DECCCA62-CCA6-F96C-EBCF-8F469CC5066B}"/>
          </ac:spMkLst>
        </pc:spChg>
        <pc:grpChg chg="add mod">
          <ac:chgData name="Ajay Devadiga" userId="de7010e932c54fc9" providerId="LiveId" clId="{CD540D17-5319-4233-94A2-41328B376F51}" dt="2022-10-09T16:55:23.403" v="134"/>
          <ac:grpSpMkLst>
            <pc:docMk/>
            <pc:sldMk cId="4230190955" sldId="281"/>
            <ac:grpSpMk id="2" creationId="{C4736B21-C84E-108B-4EA1-A069C52A3FBB}"/>
          </ac:grpSpMkLst>
        </pc:grpChg>
        <pc:picChg chg="mod">
          <ac:chgData name="Ajay Devadiga" userId="de7010e932c54fc9" providerId="LiveId" clId="{CD540D17-5319-4233-94A2-41328B376F51}" dt="2022-10-09T16:55:23.403" v="134"/>
          <ac:picMkLst>
            <pc:docMk/>
            <pc:sldMk cId="4230190955" sldId="281"/>
            <ac:picMk id="13" creationId="{C750C703-4E2C-20EF-85B9-CC681AD80FC5}"/>
          </ac:picMkLst>
        </pc:picChg>
      </pc:sldChg>
      <pc:sldChg chg="addSp delSp modSp new mod">
        <pc:chgData name="Ajay Devadiga" userId="de7010e932c54fc9" providerId="LiveId" clId="{CD540D17-5319-4233-94A2-41328B376F51}" dt="2022-10-12T08:56:30.717" v="1791" actId="20577"/>
        <pc:sldMkLst>
          <pc:docMk/>
          <pc:sldMk cId="1405818650" sldId="282"/>
        </pc:sldMkLst>
        <pc:spChg chg="mod">
          <ac:chgData name="Ajay Devadiga" userId="de7010e932c54fc9" providerId="LiveId" clId="{CD540D17-5319-4233-94A2-41328B376F51}" dt="2022-10-09T16:55:25.276" v="135"/>
          <ac:spMkLst>
            <pc:docMk/>
            <pc:sldMk cId="1405818650" sldId="282"/>
            <ac:spMk id="3" creationId="{23B3A2B2-44FC-6393-4F7C-12D8ECE5EB10}"/>
          </ac:spMkLst>
        </pc:spChg>
        <pc:spChg chg="mod">
          <ac:chgData name="Ajay Devadiga" userId="de7010e932c54fc9" providerId="LiveId" clId="{CD540D17-5319-4233-94A2-41328B376F51}" dt="2022-10-09T16:55:25.276" v="135"/>
          <ac:spMkLst>
            <pc:docMk/>
            <pc:sldMk cId="1405818650" sldId="282"/>
            <ac:spMk id="4" creationId="{3AC8D506-6775-7EB4-EE3D-2585DB334581}"/>
          </ac:spMkLst>
        </pc:spChg>
        <pc:spChg chg="mod">
          <ac:chgData name="Ajay Devadiga" userId="de7010e932c54fc9" providerId="LiveId" clId="{CD540D17-5319-4233-94A2-41328B376F51}" dt="2022-10-09T16:55:25.276" v="135"/>
          <ac:spMkLst>
            <pc:docMk/>
            <pc:sldMk cId="1405818650" sldId="282"/>
            <ac:spMk id="5" creationId="{5C7653CC-1D4A-110F-506C-FDA0FDF67001}"/>
          </ac:spMkLst>
        </pc:spChg>
        <pc:spChg chg="mod">
          <ac:chgData name="Ajay Devadiga" userId="de7010e932c54fc9" providerId="LiveId" clId="{CD540D17-5319-4233-94A2-41328B376F51}" dt="2022-10-09T16:55:25.276" v="135"/>
          <ac:spMkLst>
            <pc:docMk/>
            <pc:sldMk cId="1405818650" sldId="282"/>
            <ac:spMk id="6" creationId="{18D62A2C-130A-0AAB-F903-A90705377A99}"/>
          </ac:spMkLst>
        </pc:spChg>
        <pc:spChg chg="mod">
          <ac:chgData name="Ajay Devadiga" userId="de7010e932c54fc9" providerId="LiveId" clId="{CD540D17-5319-4233-94A2-41328B376F51}" dt="2022-10-09T16:55:25.276" v="135"/>
          <ac:spMkLst>
            <pc:docMk/>
            <pc:sldMk cId="1405818650" sldId="282"/>
            <ac:spMk id="7" creationId="{3FF747DA-7A24-584F-7A2F-45B435439E6B}"/>
          </ac:spMkLst>
        </pc:spChg>
        <pc:spChg chg="mod">
          <ac:chgData name="Ajay Devadiga" userId="de7010e932c54fc9" providerId="LiveId" clId="{CD540D17-5319-4233-94A2-41328B376F51}" dt="2022-10-09T16:55:25.276" v="135"/>
          <ac:spMkLst>
            <pc:docMk/>
            <pc:sldMk cId="1405818650" sldId="282"/>
            <ac:spMk id="8" creationId="{F97DB7CB-F3A5-8ED0-CEE4-A906AEC5E3D6}"/>
          </ac:spMkLst>
        </pc:spChg>
        <pc:spChg chg="mod">
          <ac:chgData name="Ajay Devadiga" userId="de7010e932c54fc9" providerId="LiveId" clId="{CD540D17-5319-4233-94A2-41328B376F51}" dt="2022-10-09T16:55:25.276" v="135"/>
          <ac:spMkLst>
            <pc:docMk/>
            <pc:sldMk cId="1405818650" sldId="282"/>
            <ac:spMk id="9" creationId="{98218186-12CC-FC20-4633-1D5C53F88273}"/>
          </ac:spMkLst>
        </pc:spChg>
        <pc:spChg chg="mod">
          <ac:chgData name="Ajay Devadiga" userId="de7010e932c54fc9" providerId="LiveId" clId="{CD540D17-5319-4233-94A2-41328B376F51}" dt="2022-10-09T16:55:25.276" v="135"/>
          <ac:spMkLst>
            <pc:docMk/>
            <pc:sldMk cId="1405818650" sldId="282"/>
            <ac:spMk id="10" creationId="{4A3A6373-B72D-4FC1-F8A1-47040C6C889A}"/>
          </ac:spMkLst>
        </pc:spChg>
        <pc:spChg chg="mod">
          <ac:chgData name="Ajay Devadiga" userId="de7010e932c54fc9" providerId="LiveId" clId="{CD540D17-5319-4233-94A2-41328B376F51}" dt="2022-10-09T16:55:25.276" v="135"/>
          <ac:spMkLst>
            <pc:docMk/>
            <pc:sldMk cId="1405818650" sldId="282"/>
            <ac:spMk id="11" creationId="{3966391A-0C1D-357E-CA65-0D3CBB92F9A1}"/>
          </ac:spMkLst>
        </pc:spChg>
        <pc:spChg chg="mod">
          <ac:chgData name="Ajay Devadiga" userId="de7010e932c54fc9" providerId="LiveId" clId="{CD540D17-5319-4233-94A2-41328B376F51}" dt="2022-10-09T16:55:25.276" v="135"/>
          <ac:spMkLst>
            <pc:docMk/>
            <pc:sldMk cId="1405818650" sldId="282"/>
            <ac:spMk id="12" creationId="{713494F8-51F3-C74E-7922-9D941B6B9AA5}"/>
          </ac:spMkLst>
        </pc:spChg>
        <pc:spChg chg="mod">
          <ac:chgData name="Ajay Devadiga" userId="de7010e932c54fc9" providerId="LiveId" clId="{CD540D17-5319-4233-94A2-41328B376F51}" dt="2022-10-09T17:37:56.010" v="951"/>
          <ac:spMkLst>
            <pc:docMk/>
            <pc:sldMk cId="1405818650" sldId="282"/>
            <ac:spMk id="15" creationId="{3B450BE8-D7EE-04FD-0098-6EB575167364}"/>
          </ac:spMkLst>
        </pc:spChg>
        <pc:spChg chg="mod">
          <ac:chgData name="Ajay Devadiga" userId="de7010e932c54fc9" providerId="LiveId" clId="{CD540D17-5319-4233-94A2-41328B376F51}" dt="2022-10-09T17:37:56.010" v="951"/>
          <ac:spMkLst>
            <pc:docMk/>
            <pc:sldMk cId="1405818650" sldId="282"/>
            <ac:spMk id="16" creationId="{A2C7B593-7706-993B-1B63-9A3AE05CDC47}"/>
          </ac:spMkLst>
        </pc:spChg>
        <pc:spChg chg="mod">
          <ac:chgData name="Ajay Devadiga" userId="de7010e932c54fc9" providerId="LiveId" clId="{CD540D17-5319-4233-94A2-41328B376F51}" dt="2022-10-09T17:37:56.010" v="951"/>
          <ac:spMkLst>
            <pc:docMk/>
            <pc:sldMk cId="1405818650" sldId="282"/>
            <ac:spMk id="17" creationId="{8349F7A5-D6CA-06CF-A534-247AA8C7AD9F}"/>
          </ac:spMkLst>
        </pc:spChg>
        <pc:spChg chg="mod">
          <ac:chgData name="Ajay Devadiga" userId="de7010e932c54fc9" providerId="LiveId" clId="{CD540D17-5319-4233-94A2-41328B376F51}" dt="2022-10-09T17:37:56.010" v="951"/>
          <ac:spMkLst>
            <pc:docMk/>
            <pc:sldMk cId="1405818650" sldId="282"/>
            <ac:spMk id="18" creationId="{0BC5F7C1-7CC3-1178-09D3-9C1E5BEACA52}"/>
          </ac:spMkLst>
        </pc:spChg>
        <pc:spChg chg="mod">
          <ac:chgData name="Ajay Devadiga" userId="de7010e932c54fc9" providerId="LiveId" clId="{CD540D17-5319-4233-94A2-41328B376F51}" dt="2022-10-09T17:37:56.010" v="951"/>
          <ac:spMkLst>
            <pc:docMk/>
            <pc:sldMk cId="1405818650" sldId="282"/>
            <ac:spMk id="19" creationId="{184CF7EA-FAF8-ABD3-A298-88ACEDB1F039}"/>
          </ac:spMkLst>
        </pc:spChg>
        <pc:spChg chg="mod">
          <ac:chgData name="Ajay Devadiga" userId="de7010e932c54fc9" providerId="LiveId" clId="{CD540D17-5319-4233-94A2-41328B376F51}" dt="2022-10-09T17:37:56.010" v="951"/>
          <ac:spMkLst>
            <pc:docMk/>
            <pc:sldMk cId="1405818650" sldId="282"/>
            <ac:spMk id="20" creationId="{51AC5703-65C6-16AA-BF8F-AAAFA37C787B}"/>
          </ac:spMkLst>
        </pc:spChg>
        <pc:spChg chg="mod">
          <ac:chgData name="Ajay Devadiga" userId="de7010e932c54fc9" providerId="LiveId" clId="{CD540D17-5319-4233-94A2-41328B376F51}" dt="2022-10-09T17:37:56.010" v="951"/>
          <ac:spMkLst>
            <pc:docMk/>
            <pc:sldMk cId="1405818650" sldId="282"/>
            <ac:spMk id="21" creationId="{F5BD1E59-C60C-DF7C-DECF-2127E1ED6107}"/>
          </ac:spMkLst>
        </pc:spChg>
        <pc:spChg chg="mod">
          <ac:chgData name="Ajay Devadiga" userId="de7010e932c54fc9" providerId="LiveId" clId="{CD540D17-5319-4233-94A2-41328B376F51}" dt="2022-10-09T17:37:56.010" v="951"/>
          <ac:spMkLst>
            <pc:docMk/>
            <pc:sldMk cId="1405818650" sldId="282"/>
            <ac:spMk id="22" creationId="{1A1B78A8-26B8-65AB-7387-BB18B0BD2FEA}"/>
          </ac:spMkLst>
        </pc:spChg>
        <pc:spChg chg="mod">
          <ac:chgData name="Ajay Devadiga" userId="de7010e932c54fc9" providerId="LiveId" clId="{CD540D17-5319-4233-94A2-41328B376F51}" dt="2022-10-09T17:37:56.010" v="951"/>
          <ac:spMkLst>
            <pc:docMk/>
            <pc:sldMk cId="1405818650" sldId="282"/>
            <ac:spMk id="23" creationId="{4177CB25-6A1A-3648-EFC8-E61F6D70EEDB}"/>
          </ac:spMkLst>
        </pc:spChg>
        <pc:spChg chg="mod">
          <ac:chgData name="Ajay Devadiga" userId="de7010e932c54fc9" providerId="LiveId" clId="{CD540D17-5319-4233-94A2-41328B376F51}" dt="2022-10-09T17:37:56.010" v="951"/>
          <ac:spMkLst>
            <pc:docMk/>
            <pc:sldMk cId="1405818650" sldId="282"/>
            <ac:spMk id="24" creationId="{316716EA-C29E-BC12-D559-0E9AE8904714}"/>
          </ac:spMkLst>
        </pc:spChg>
        <pc:spChg chg="add mod">
          <ac:chgData name="Ajay Devadiga" userId="de7010e932c54fc9" providerId="LiveId" clId="{CD540D17-5319-4233-94A2-41328B376F51}" dt="2022-10-12T08:56:30.717" v="1791" actId="20577"/>
          <ac:spMkLst>
            <pc:docMk/>
            <pc:sldMk cId="1405818650" sldId="282"/>
            <ac:spMk id="26" creationId="{C27F6F70-31CD-38A3-C464-561B3BB217A6}"/>
          </ac:spMkLst>
        </pc:spChg>
        <pc:spChg chg="add mod">
          <ac:chgData name="Ajay Devadiga" userId="de7010e932c54fc9" providerId="LiveId" clId="{CD540D17-5319-4233-94A2-41328B376F51}" dt="2022-10-09T17:44:51.349" v="959"/>
          <ac:spMkLst>
            <pc:docMk/>
            <pc:sldMk cId="1405818650" sldId="282"/>
            <ac:spMk id="27" creationId="{009089FA-5C72-BF9F-0D9D-4B78D7DB90A0}"/>
          </ac:spMkLst>
        </pc:spChg>
        <pc:grpChg chg="add mod">
          <ac:chgData name="Ajay Devadiga" userId="de7010e932c54fc9" providerId="LiveId" clId="{CD540D17-5319-4233-94A2-41328B376F51}" dt="2022-10-09T16:55:25.276" v="135"/>
          <ac:grpSpMkLst>
            <pc:docMk/>
            <pc:sldMk cId="1405818650" sldId="282"/>
            <ac:grpSpMk id="2" creationId="{CED3D1CB-B6E1-D507-DA4E-683E2AF7E617}"/>
          </ac:grpSpMkLst>
        </pc:grpChg>
        <pc:grpChg chg="add del mod">
          <ac:chgData name="Ajay Devadiga" userId="de7010e932c54fc9" providerId="LiveId" clId="{CD540D17-5319-4233-94A2-41328B376F51}" dt="2022-10-09T17:38:01.676" v="952" actId="478"/>
          <ac:grpSpMkLst>
            <pc:docMk/>
            <pc:sldMk cId="1405818650" sldId="282"/>
            <ac:grpSpMk id="14" creationId="{77CBC6E7-8A6B-6C95-E55E-808D63D3C894}"/>
          </ac:grpSpMkLst>
        </pc:grpChg>
        <pc:picChg chg="mod">
          <ac:chgData name="Ajay Devadiga" userId="de7010e932c54fc9" providerId="LiveId" clId="{CD540D17-5319-4233-94A2-41328B376F51}" dt="2022-10-09T16:55:25.276" v="135"/>
          <ac:picMkLst>
            <pc:docMk/>
            <pc:sldMk cId="1405818650" sldId="282"/>
            <ac:picMk id="13" creationId="{D66B09B1-8BC1-C6D9-8F6B-102E11B6FBD8}"/>
          </ac:picMkLst>
        </pc:picChg>
        <pc:picChg chg="mod">
          <ac:chgData name="Ajay Devadiga" userId="de7010e932c54fc9" providerId="LiveId" clId="{CD540D17-5319-4233-94A2-41328B376F51}" dt="2022-10-09T17:37:56.010" v="951"/>
          <ac:picMkLst>
            <pc:docMk/>
            <pc:sldMk cId="1405818650" sldId="282"/>
            <ac:picMk id="25" creationId="{370E69DE-B03D-D24B-7B84-535E25DE5EBB}"/>
          </ac:picMkLst>
        </pc:picChg>
      </pc:sldChg>
      <pc:sldChg chg="addSp modSp new mod">
        <pc:chgData name="Ajay Devadiga" userId="de7010e932c54fc9" providerId="LiveId" clId="{CD540D17-5319-4233-94A2-41328B376F51}" dt="2022-10-09T17:46:14.331" v="968" actId="20577"/>
        <pc:sldMkLst>
          <pc:docMk/>
          <pc:sldMk cId="616816450" sldId="283"/>
        </pc:sldMkLst>
        <pc:spChg chg="mod">
          <ac:chgData name="Ajay Devadiga" userId="de7010e932c54fc9" providerId="LiveId" clId="{CD540D17-5319-4233-94A2-41328B376F51}" dt="2022-10-09T16:55:27.130" v="136"/>
          <ac:spMkLst>
            <pc:docMk/>
            <pc:sldMk cId="616816450" sldId="283"/>
            <ac:spMk id="3" creationId="{0A5AFA8A-83FB-FA92-BE46-C565A2296569}"/>
          </ac:spMkLst>
        </pc:spChg>
        <pc:spChg chg="mod">
          <ac:chgData name="Ajay Devadiga" userId="de7010e932c54fc9" providerId="LiveId" clId="{CD540D17-5319-4233-94A2-41328B376F51}" dt="2022-10-09T16:55:27.130" v="136"/>
          <ac:spMkLst>
            <pc:docMk/>
            <pc:sldMk cId="616816450" sldId="283"/>
            <ac:spMk id="4" creationId="{E45AA3CA-9466-7734-4A9A-6293E184F1EC}"/>
          </ac:spMkLst>
        </pc:spChg>
        <pc:spChg chg="mod">
          <ac:chgData name="Ajay Devadiga" userId="de7010e932c54fc9" providerId="LiveId" clId="{CD540D17-5319-4233-94A2-41328B376F51}" dt="2022-10-09T16:55:27.130" v="136"/>
          <ac:spMkLst>
            <pc:docMk/>
            <pc:sldMk cId="616816450" sldId="283"/>
            <ac:spMk id="5" creationId="{521F788B-9A2C-BED1-4F9C-2D140BED3CA2}"/>
          </ac:spMkLst>
        </pc:spChg>
        <pc:spChg chg="mod">
          <ac:chgData name="Ajay Devadiga" userId="de7010e932c54fc9" providerId="LiveId" clId="{CD540D17-5319-4233-94A2-41328B376F51}" dt="2022-10-09T16:55:27.130" v="136"/>
          <ac:spMkLst>
            <pc:docMk/>
            <pc:sldMk cId="616816450" sldId="283"/>
            <ac:spMk id="6" creationId="{796DAE58-C9BE-038E-FF8D-AAAD66E6C46E}"/>
          </ac:spMkLst>
        </pc:spChg>
        <pc:spChg chg="mod">
          <ac:chgData name="Ajay Devadiga" userId="de7010e932c54fc9" providerId="LiveId" clId="{CD540D17-5319-4233-94A2-41328B376F51}" dt="2022-10-09T16:55:27.130" v="136"/>
          <ac:spMkLst>
            <pc:docMk/>
            <pc:sldMk cId="616816450" sldId="283"/>
            <ac:spMk id="7" creationId="{163CBF9B-3DCD-7270-5C09-FFCA7933E916}"/>
          </ac:spMkLst>
        </pc:spChg>
        <pc:spChg chg="mod">
          <ac:chgData name="Ajay Devadiga" userId="de7010e932c54fc9" providerId="LiveId" clId="{CD540D17-5319-4233-94A2-41328B376F51}" dt="2022-10-09T16:55:27.130" v="136"/>
          <ac:spMkLst>
            <pc:docMk/>
            <pc:sldMk cId="616816450" sldId="283"/>
            <ac:spMk id="8" creationId="{5E5F0541-3DCA-79FE-6076-D75224E257F7}"/>
          </ac:spMkLst>
        </pc:spChg>
        <pc:spChg chg="mod">
          <ac:chgData name="Ajay Devadiga" userId="de7010e932c54fc9" providerId="LiveId" clId="{CD540D17-5319-4233-94A2-41328B376F51}" dt="2022-10-09T16:55:27.130" v="136"/>
          <ac:spMkLst>
            <pc:docMk/>
            <pc:sldMk cId="616816450" sldId="283"/>
            <ac:spMk id="9" creationId="{BFD394BD-133A-F746-B44F-166FE8C00148}"/>
          </ac:spMkLst>
        </pc:spChg>
        <pc:spChg chg="mod">
          <ac:chgData name="Ajay Devadiga" userId="de7010e932c54fc9" providerId="LiveId" clId="{CD540D17-5319-4233-94A2-41328B376F51}" dt="2022-10-09T16:55:27.130" v="136"/>
          <ac:spMkLst>
            <pc:docMk/>
            <pc:sldMk cId="616816450" sldId="283"/>
            <ac:spMk id="10" creationId="{CBD946D9-9B2F-40B0-EF96-D7E070A2629B}"/>
          </ac:spMkLst>
        </pc:spChg>
        <pc:spChg chg="mod">
          <ac:chgData name="Ajay Devadiga" userId="de7010e932c54fc9" providerId="LiveId" clId="{CD540D17-5319-4233-94A2-41328B376F51}" dt="2022-10-09T16:55:27.130" v="136"/>
          <ac:spMkLst>
            <pc:docMk/>
            <pc:sldMk cId="616816450" sldId="283"/>
            <ac:spMk id="11" creationId="{C9E53765-3E7E-1FD5-0205-FDCD8CA53FF1}"/>
          </ac:spMkLst>
        </pc:spChg>
        <pc:spChg chg="mod">
          <ac:chgData name="Ajay Devadiga" userId="de7010e932c54fc9" providerId="LiveId" clId="{CD540D17-5319-4233-94A2-41328B376F51}" dt="2022-10-09T16:55:27.130" v="136"/>
          <ac:spMkLst>
            <pc:docMk/>
            <pc:sldMk cId="616816450" sldId="283"/>
            <ac:spMk id="12" creationId="{6B64C38E-85C8-635C-CBA2-88F0D8F9ACAE}"/>
          </ac:spMkLst>
        </pc:spChg>
        <pc:spChg chg="add mod">
          <ac:chgData name="Ajay Devadiga" userId="de7010e932c54fc9" providerId="LiveId" clId="{CD540D17-5319-4233-94A2-41328B376F51}" dt="2022-10-09T17:45:24.166" v="964" actId="1076"/>
          <ac:spMkLst>
            <pc:docMk/>
            <pc:sldMk cId="616816450" sldId="283"/>
            <ac:spMk id="15" creationId="{E32F1BEC-934F-270F-BC66-045745FC13A6}"/>
          </ac:spMkLst>
        </pc:spChg>
        <pc:spChg chg="add mod">
          <ac:chgData name="Ajay Devadiga" userId="de7010e932c54fc9" providerId="LiveId" clId="{CD540D17-5319-4233-94A2-41328B376F51}" dt="2022-10-09T17:46:14.331" v="968" actId="20577"/>
          <ac:spMkLst>
            <pc:docMk/>
            <pc:sldMk cId="616816450" sldId="283"/>
            <ac:spMk id="17" creationId="{CF3060AA-03DF-204B-8B60-63746235ABBD}"/>
          </ac:spMkLst>
        </pc:spChg>
        <pc:grpChg chg="add mod">
          <ac:chgData name="Ajay Devadiga" userId="de7010e932c54fc9" providerId="LiveId" clId="{CD540D17-5319-4233-94A2-41328B376F51}" dt="2022-10-09T16:55:27.130" v="136"/>
          <ac:grpSpMkLst>
            <pc:docMk/>
            <pc:sldMk cId="616816450" sldId="283"/>
            <ac:grpSpMk id="2" creationId="{E28876CC-108E-3B48-6B80-4BEEB9BB8DD5}"/>
          </ac:grpSpMkLst>
        </pc:grpChg>
        <pc:picChg chg="mod">
          <ac:chgData name="Ajay Devadiga" userId="de7010e932c54fc9" providerId="LiveId" clId="{CD540D17-5319-4233-94A2-41328B376F51}" dt="2022-10-09T16:55:27.130" v="136"/>
          <ac:picMkLst>
            <pc:docMk/>
            <pc:sldMk cId="616816450" sldId="283"/>
            <ac:picMk id="13" creationId="{510C4CFD-63D2-3492-08DC-47C4F138F3FF}"/>
          </ac:picMkLst>
        </pc:picChg>
      </pc:sldChg>
      <pc:sldChg chg="addSp delSp modSp new mod">
        <pc:chgData name="Ajay Devadiga" userId="de7010e932c54fc9" providerId="LiveId" clId="{CD540D17-5319-4233-94A2-41328B376F51}" dt="2022-10-09T17:47:04.302" v="991" actId="14100"/>
        <pc:sldMkLst>
          <pc:docMk/>
          <pc:sldMk cId="1758204170" sldId="284"/>
        </pc:sldMkLst>
        <pc:spChg chg="mod">
          <ac:chgData name="Ajay Devadiga" userId="de7010e932c54fc9" providerId="LiveId" clId="{CD540D17-5319-4233-94A2-41328B376F51}" dt="2022-10-09T16:55:29.840" v="137"/>
          <ac:spMkLst>
            <pc:docMk/>
            <pc:sldMk cId="1758204170" sldId="284"/>
            <ac:spMk id="3" creationId="{2C69D454-B5EE-3AD1-19F4-D6366E989402}"/>
          </ac:spMkLst>
        </pc:spChg>
        <pc:spChg chg="mod">
          <ac:chgData name="Ajay Devadiga" userId="de7010e932c54fc9" providerId="LiveId" clId="{CD540D17-5319-4233-94A2-41328B376F51}" dt="2022-10-09T16:55:29.840" v="137"/>
          <ac:spMkLst>
            <pc:docMk/>
            <pc:sldMk cId="1758204170" sldId="284"/>
            <ac:spMk id="4" creationId="{D481A2FF-A319-630B-C59C-D25ECA96D4C7}"/>
          </ac:spMkLst>
        </pc:spChg>
        <pc:spChg chg="mod">
          <ac:chgData name="Ajay Devadiga" userId="de7010e932c54fc9" providerId="LiveId" clId="{CD540D17-5319-4233-94A2-41328B376F51}" dt="2022-10-09T16:55:29.840" v="137"/>
          <ac:spMkLst>
            <pc:docMk/>
            <pc:sldMk cId="1758204170" sldId="284"/>
            <ac:spMk id="5" creationId="{C34C1E83-1D9B-24BF-0F7D-248A44DA652A}"/>
          </ac:spMkLst>
        </pc:spChg>
        <pc:spChg chg="mod">
          <ac:chgData name="Ajay Devadiga" userId="de7010e932c54fc9" providerId="LiveId" clId="{CD540D17-5319-4233-94A2-41328B376F51}" dt="2022-10-09T16:55:29.840" v="137"/>
          <ac:spMkLst>
            <pc:docMk/>
            <pc:sldMk cId="1758204170" sldId="284"/>
            <ac:spMk id="6" creationId="{707BA065-E953-87C5-3A0D-F846796A5BBB}"/>
          </ac:spMkLst>
        </pc:spChg>
        <pc:spChg chg="mod">
          <ac:chgData name="Ajay Devadiga" userId="de7010e932c54fc9" providerId="LiveId" clId="{CD540D17-5319-4233-94A2-41328B376F51}" dt="2022-10-09T16:55:29.840" v="137"/>
          <ac:spMkLst>
            <pc:docMk/>
            <pc:sldMk cId="1758204170" sldId="284"/>
            <ac:spMk id="7" creationId="{3015B0A8-8CEB-F00A-2042-27D533408701}"/>
          </ac:spMkLst>
        </pc:spChg>
        <pc:spChg chg="mod">
          <ac:chgData name="Ajay Devadiga" userId="de7010e932c54fc9" providerId="LiveId" clId="{CD540D17-5319-4233-94A2-41328B376F51}" dt="2022-10-09T16:55:29.840" v="137"/>
          <ac:spMkLst>
            <pc:docMk/>
            <pc:sldMk cId="1758204170" sldId="284"/>
            <ac:spMk id="8" creationId="{BE066B40-8162-6407-020E-FD6DC2E73E1C}"/>
          </ac:spMkLst>
        </pc:spChg>
        <pc:spChg chg="mod">
          <ac:chgData name="Ajay Devadiga" userId="de7010e932c54fc9" providerId="LiveId" clId="{CD540D17-5319-4233-94A2-41328B376F51}" dt="2022-10-09T16:55:29.840" v="137"/>
          <ac:spMkLst>
            <pc:docMk/>
            <pc:sldMk cId="1758204170" sldId="284"/>
            <ac:spMk id="9" creationId="{F15769FF-015F-47F1-4956-60F6C21D701F}"/>
          </ac:spMkLst>
        </pc:spChg>
        <pc:spChg chg="mod">
          <ac:chgData name="Ajay Devadiga" userId="de7010e932c54fc9" providerId="LiveId" clId="{CD540D17-5319-4233-94A2-41328B376F51}" dt="2022-10-09T16:55:29.840" v="137"/>
          <ac:spMkLst>
            <pc:docMk/>
            <pc:sldMk cId="1758204170" sldId="284"/>
            <ac:spMk id="10" creationId="{7BC2CB67-645C-84F1-D08A-792774E19F76}"/>
          </ac:spMkLst>
        </pc:spChg>
        <pc:spChg chg="mod">
          <ac:chgData name="Ajay Devadiga" userId="de7010e932c54fc9" providerId="LiveId" clId="{CD540D17-5319-4233-94A2-41328B376F51}" dt="2022-10-09T16:55:29.840" v="137"/>
          <ac:spMkLst>
            <pc:docMk/>
            <pc:sldMk cId="1758204170" sldId="284"/>
            <ac:spMk id="11" creationId="{13D808EC-5012-80E6-F8C3-97D89254EA98}"/>
          </ac:spMkLst>
        </pc:spChg>
        <pc:spChg chg="mod">
          <ac:chgData name="Ajay Devadiga" userId="de7010e932c54fc9" providerId="LiveId" clId="{CD540D17-5319-4233-94A2-41328B376F51}" dt="2022-10-09T16:55:29.840" v="137"/>
          <ac:spMkLst>
            <pc:docMk/>
            <pc:sldMk cId="1758204170" sldId="284"/>
            <ac:spMk id="12" creationId="{13817193-410F-8F3D-D2D3-94C7E65A9C71}"/>
          </ac:spMkLst>
        </pc:spChg>
        <pc:spChg chg="mod">
          <ac:chgData name="Ajay Devadiga" userId="de7010e932c54fc9" providerId="LiveId" clId="{CD540D17-5319-4233-94A2-41328B376F51}" dt="2022-10-09T16:55:31.794" v="138"/>
          <ac:spMkLst>
            <pc:docMk/>
            <pc:sldMk cId="1758204170" sldId="284"/>
            <ac:spMk id="15" creationId="{6BB4C9BE-9939-5DE6-C7F3-236C84782A64}"/>
          </ac:spMkLst>
        </pc:spChg>
        <pc:spChg chg="mod">
          <ac:chgData name="Ajay Devadiga" userId="de7010e932c54fc9" providerId="LiveId" clId="{CD540D17-5319-4233-94A2-41328B376F51}" dt="2022-10-09T16:55:31.794" v="138"/>
          <ac:spMkLst>
            <pc:docMk/>
            <pc:sldMk cId="1758204170" sldId="284"/>
            <ac:spMk id="16" creationId="{14DFE282-54C9-F74A-8F03-DB964E0B9578}"/>
          </ac:spMkLst>
        </pc:spChg>
        <pc:spChg chg="mod">
          <ac:chgData name="Ajay Devadiga" userId="de7010e932c54fc9" providerId="LiveId" clId="{CD540D17-5319-4233-94A2-41328B376F51}" dt="2022-10-09T16:55:31.794" v="138"/>
          <ac:spMkLst>
            <pc:docMk/>
            <pc:sldMk cId="1758204170" sldId="284"/>
            <ac:spMk id="17" creationId="{E1B3A91F-DF01-D9BF-E233-68B9580D5F65}"/>
          </ac:spMkLst>
        </pc:spChg>
        <pc:spChg chg="mod">
          <ac:chgData name="Ajay Devadiga" userId="de7010e932c54fc9" providerId="LiveId" clId="{CD540D17-5319-4233-94A2-41328B376F51}" dt="2022-10-09T16:55:31.794" v="138"/>
          <ac:spMkLst>
            <pc:docMk/>
            <pc:sldMk cId="1758204170" sldId="284"/>
            <ac:spMk id="18" creationId="{5981C0F9-3F02-74A1-0DDB-CFBD0FD22267}"/>
          </ac:spMkLst>
        </pc:spChg>
        <pc:spChg chg="mod">
          <ac:chgData name="Ajay Devadiga" userId="de7010e932c54fc9" providerId="LiveId" clId="{CD540D17-5319-4233-94A2-41328B376F51}" dt="2022-10-09T16:55:31.794" v="138"/>
          <ac:spMkLst>
            <pc:docMk/>
            <pc:sldMk cId="1758204170" sldId="284"/>
            <ac:spMk id="19" creationId="{209D840A-80BF-552C-E80D-9F26DB3B6A02}"/>
          </ac:spMkLst>
        </pc:spChg>
        <pc:spChg chg="mod">
          <ac:chgData name="Ajay Devadiga" userId="de7010e932c54fc9" providerId="LiveId" clId="{CD540D17-5319-4233-94A2-41328B376F51}" dt="2022-10-09T16:55:31.794" v="138"/>
          <ac:spMkLst>
            <pc:docMk/>
            <pc:sldMk cId="1758204170" sldId="284"/>
            <ac:spMk id="20" creationId="{93E3A377-4D48-46A4-16AC-AA1F81419A76}"/>
          </ac:spMkLst>
        </pc:spChg>
        <pc:spChg chg="mod">
          <ac:chgData name="Ajay Devadiga" userId="de7010e932c54fc9" providerId="LiveId" clId="{CD540D17-5319-4233-94A2-41328B376F51}" dt="2022-10-09T16:55:31.794" v="138"/>
          <ac:spMkLst>
            <pc:docMk/>
            <pc:sldMk cId="1758204170" sldId="284"/>
            <ac:spMk id="21" creationId="{A226CA85-B6E0-7DA7-8E53-9B32991315B6}"/>
          </ac:spMkLst>
        </pc:spChg>
        <pc:spChg chg="mod">
          <ac:chgData name="Ajay Devadiga" userId="de7010e932c54fc9" providerId="LiveId" clId="{CD540D17-5319-4233-94A2-41328B376F51}" dt="2022-10-09T16:55:31.794" v="138"/>
          <ac:spMkLst>
            <pc:docMk/>
            <pc:sldMk cId="1758204170" sldId="284"/>
            <ac:spMk id="22" creationId="{D9F6F8AC-7025-C412-04D7-18F2E6E257F3}"/>
          </ac:spMkLst>
        </pc:spChg>
        <pc:spChg chg="mod">
          <ac:chgData name="Ajay Devadiga" userId="de7010e932c54fc9" providerId="LiveId" clId="{CD540D17-5319-4233-94A2-41328B376F51}" dt="2022-10-09T16:55:31.794" v="138"/>
          <ac:spMkLst>
            <pc:docMk/>
            <pc:sldMk cId="1758204170" sldId="284"/>
            <ac:spMk id="23" creationId="{47E813E4-2A82-B3AF-A386-3032F08D54A4}"/>
          </ac:spMkLst>
        </pc:spChg>
        <pc:spChg chg="mod">
          <ac:chgData name="Ajay Devadiga" userId="de7010e932c54fc9" providerId="LiveId" clId="{CD540D17-5319-4233-94A2-41328B376F51}" dt="2022-10-09T16:55:31.794" v="138"/>
          <ac:spMkLst>
            <pc:docMk/>
            <pc:sldMk cId="1758204170" sldId="284"/>
            <ac:spMk id="24" creationId="{A6EF21BF-FFE9-B4D1-2E8B-930D21E3003D}"/>
          </ac:spMkLst>
        </pc:spChg>
        <pc:spChg chg="add mod">
          <ac:chgData name="Ajay Devadiga" userId="de7010e932c54fc9" providerId="LiveId" clId="{CD540D17-5319-4233-94A2-41328B376F51}" dt="2022-10-09T17:47:04.302" v="991" actId="14100"/>
          <ac:spMkLst>
            <pc:docMk/>
            <pc:sldMk cId="1758204170" sldId="284"/>
            <ac:spMk id="27" creationId="{1148CAC7-4D3B-7858-5F59-D47B1CE798A6}"/>
          </ac:spMkLst>
        </pc:spChg>
        <pc:grpChg chg="add mod">
          <ac:chgData name="Ajay Devadiga" userId="de7010e932c54fc9" providerId="LiveId" clId="{CD540D17-5319-4233-94A2-41328B376F51}" dt="2022-10-09T16:55:29.840" v="137"/>
          <ac:grpSpMkLst>
            <pc:docMk/>
            <pc:sldMk cId="1758204170" sldId="284"/>
            <ac:grpSpMk id="2" creationId="{ACC50709-DA09-14BF-094B-E5F49C4597B0}"/>
          </ac:grpSpMkLst>
        </pc:grpChg>
        <pc:grpChg chg="add del mod">
          <ac:chgData name="Ajay Devadiga" userId="de7010e932c54fc9" providerId="LiveId" clId="{CD540D17-5319-4233-94A2-41328B376F51}" dt="2022-10-09T16:55:34.545" v="139"/>
          <ac:grpSpMkLst>
            <pc:docMk/>
            <pc:sldMk cId="1758204170" sldId="284"/>
            <ac:grpSpMk id="14" creationId="{2ACD2439-C084-F028-7F29-83433BF435FE}"/>
          </ac:grpSpMkLst>
        </pc:grpChg>
        <pc:picChg chg="mod">
          <ac:chgData name="Ajay Devadiga" userId="de7010e932c54fc9" providerId="LiveId" clId="{CD540D17-5319-4233-94A2-41328B376F51}" dt="2022-10-09T16:55:29.840" v="137"/>
          <ac:picMkLst>
            <pc:docMk/>
            <pc:sldMk cId="1758204170" sldId="284"/>
            <ac:picMk id="13" creationId="{2274E9DF-7FA4-725F-A862-62767CE616F5}"/>
          </ac:picMkLst>
        </pc:picChg>
        <pc:picChg chg="mod">
          <ac:chgData name="Ajay Devadiga" userId="de7010e932c54fc9" providerId="LiveId" clId="{CD540D17-5319-4233-94A2-41328B376F51}" dt="2022-10-09T16:55:31.794" v="138"/>
          <ac:picMkLst>
            <pc:docMk/>
            <pc:sldMk cId="1758204170" sldId="284"/>
            <ac:picMk id="25" creationId="{A768ABB4-86B0-4D68-6C24-E910425E54DD}"/>
          </ac:picMkLst>
        </pc:picChg>
      </pc:sldChg>
      <pc:sldChg chg="addSp modSp new mod">
        <pc:chgData name="Ajay Devadiga" userId="de7010e932c54fc9" providerId="LiveId" clId="{CD540D17-5319-4233-94A2-41328B376F51}" dt="2022-10-09T17:49:24.511" v="1063" actId="14100"/>
        <pc:sldMkLst>
          <pc:docMk/>
          <pc:sldMk cId="1874772357" sldId="285"/>
        </pc:sldMkLst>
        <pc:spChg chg="mod">
          <ac:chgData name="Ajay Devadiga" userId="de7010e932c54fc9" providerId="LiveId" clId="{CD540D17-5319-4233-94A2-41328B376F51}" dt="2022-10-09T16:55:36.881" v="140"/>
          <ac:spMkLst>
            <pc:docMk/>
            <pc:sldMk cId="1874772357" sldId="285"/>
            <ac:spMk id="3" creationId="{6FA5F1AA-B2E1-61E0-C912-79551BB6DCC0}"/>
          </ac:spMkLst>
        </pc:spChg>
        <pc:spChg chg="mod">
          <ac:chgData name="Ajay Devadiga" userId="de7010e932c54fc9" providerId="LiveId" clId="{CD540D17-5319-4233-94A2-41328B376F51}" dt="2022-10-09T16:55:36.881" v="140"/>
          <ac:spMkLst>
            <pc:docMk/>
            <pc:sldMk cId="1874772357" sldId="285"/>
            <ac:spMk id="4" creationId="{4B0EDDFD-336D-4147-BC72-9E362E8B9361}"/>
          </ac:spMkLst>
        </pc:spChg>
        <pc:spChg chg="mod">
          <ac:chgData name="Ajay Devadiga" userId="de7010e932c54fc9" providerId="LiveId" clId="{CD540D17-5319-4233-94A2-41328B376F51}" dt="2022-10-09T16:55:36.881" v="140"/>
          <ac:spMkLst>
            <pc:docMk/>
            <pc:sldMk cId="1874772357" sldId="285"/>
            <ac:spMk id="5" creationId="{4A3F8C29-3084-966B-D513-DEF7396F5680}"/>
          </ac:spMkLst>
        </pc:spChg>
        <pc:spChg chg="mod">
          <ac:chgData name="Ajay Devadiga" userId="de7010e932c54fc9" providerId="LiveId" clId="{CD540D17-5319-4233-94A2-41328B376F51}" dt="2022-10-09T16:55:36.881" v="140"/>
          <ac:spMkLst>
            <pc:docMk/>
            <pc:sldMk cId="1874772357" sldId="285"/>
            <ac:spMk id="6" creationId="{9F6BC41D-3888-8E59-738C-9068685B6757}"/>
          </ac:spMkLst>
        </pc:spChg>
        <pc:spChg chg="mod">
          <ac:chgData name="Ajay Devadiga" userId="de7010e932c54fc9" providerId="LiveId" clId="{CD540D17-5319-4233-94A2-41328B376F51}" dt="2022-10-09T16:55:36.881" v="140"/>
          <ac:spMkLst>
            <pc:docMk/>
            <pc:sldMk cId="1874772357" sldId="285"/>
            <ac:spMk id="7" creationId="{13F205A6-4CFB-F1B7-E091-FB11CCD82A91}"/>
          </ac:spMkLst>
        </pc:spChg>
        <pc:spChg chg="mod">
          <ac:chgData name="Ajay Devadiga" userId="de7010e932c54fc9" providerId="LiveId" clId="{CD540D17-5319-4233-94A2-41328B376F51}" dt="2022-10-09T16:55:36.881" v="140"/>
          <ac:spMkLst>
            <pc:docMk/>
            <pc:sldMk cId="1874772357" sldId="285"/>
            <ac:spMk id="8" creationId="{1E00A80F-3584-FC39-79FF-C0D61761871B}"/>
          </ac:spMkLst>
        </pc:spChg>
        <pc:spChg chg="mod">
          <ac:chgData name="Ajay Devadiga" userId="de7010e932c54fc9" providerId="LiveId" clId="{CD540D17-5319-4233-94A2-41328B376F51}" dt="2022-10-09T16:55:36.881" v="140"/>
          <ac:spMkLst>
            <pc:docMk/>
            <pc:sldMk cId="1874772357" sldId="285"/>
            <ac:spMk id="9" creationId="{3C73F6C8-31B2-89C9-2C32-9FA116EE248D}"/>
          </ac:spMkLst>
        </pc:spChg>
        <pc:spChg chg="mod">
          <ac:chgData name="Ajay Devadiga" userId="de7010e932c54fc9" providerId="LiveId" clId="{CD540D17-5319-4233-94A2-41328B376F51}" dt="2022-10-09T16:55:36.881" v="140"/>
          <ac:spMkLst>
            <pc:docMk/>
            <pc:sldMk cId="1874772357" sldId="285"/>
            <ac:spMk id="10" creationId="{746BB6E3-F3AE-A537-F75C-5A0CDAF9041B}"/>
          </ac:spMkLst>
        </pc:spChg>
        <pc:spChg chg="mod">
          <ac:chgData name="Ajay Devadiga" userId="de7010e932c54fc9" providerId="LiveId" clId="{CD540D17-5319-4233-94A2-41328B376F51}" dt="2022-10-09T16:55:36.881" v="140"/>
          <ac:spMkLst>
            <pc:docMk/>
            <pc:sldMk cId="1874772357" sldId="285"/>
            <ac:spMk id="11" creationId="{353E9ED0-1620-9369-0047-4957D48A6D96}"/>
          </ac:spMkLst>
        </pc:spChg>
        <pc:spChg chg="mod">
          <ac:chgData name="Ajay Devadiga" userId="de7010e932c54fc9" providerId="LiveId" clId="{CD540D17-5319-4233-94A2-41328B376F51}" dt="2022-10-09T16:55:36.881" v="140"/>
          <ac:spMkLst>
            <pc:docMk/>
            <pc:sldMk cId="1874772357" sldId="285"/>
            <ac:spMk id="12" creationId="{A28CDE1F-AF58-AE93-F7CB-BE47F86FF358}"/>
          </ac:spMkLst>
        </pc:spChg>
        <pc:spChg chg="add mod">
          <ac:chgData name="Ajay Devadiga" userId="de7010e932c54fc9" providerId="LiveId" clId="{CD540D17-5319-4233-94A2-41328B376F51}" dt="2022-10-09T17:49:03.248" v="1059" actId="5793"/>
          <ac:spMkLst>
            <pc:docMk/>
            <pc:sldMk cId="1874772357" sldId="285"/>
            <ac:spMk id="15" creationId="{7F9DACF5-A28B-FC56-14B9-53266E58392D}"/>
          </ac:spMkLst>
        </pc:spChg>
        <pc:grpChg chg="add mod">
          <ac:chgData name="Ajay Devadiga" userId="de7010e932c54fc9" providerId="LiveId" clId="{CD540D17-5319-4233-94A2-41328B376F51}" dt="2022-10-09T16:55:36.881" v="140"/>
          <ac:grpSpMkLst>
            <pc:docMk/>
            <pc:sldMk cId="1874772357" sldId="285"/>
            <ac:grpSpMk id="2" creationId="{D4AA5C22-F1F2-845D-00A1-342176FBCCB0}"/>
          </ac:grpSpMkLst>
        </pc:grpChg>
        <pc:picChg chg="mod">
          <ac:chgData name="Ajay Devadiga" userId="de7010e932c54fc9" providerId="LiveId" clId="{CD540D17-5319-4233-94A2-41328B376F51}" dt="2022-10-09T16:55:36.881" v="140"/>
          <ac:picMkLst>
            <pc:docMk/>
            <pc:sldMk cId="1874772357" sldId="285"/>
            <ac:picMk id="13" creationId="{EC42A15B-6F25-A11D-DDB9-216480D534BB}"/>
          </ac:picMkLst>
        </pc:picChg>
        <pc:picChg chg="add mod">
          <ac:chgData name="Ajay Devadiga" userId="de7010e932c54fc9" providerId="LiveId" clId="{CD540D17-5319-4233-94A2-41328B376F51}" dt="2022-10-09T17:49:24.511" v="1063" actId="14100"/>
          <ac:picMkLst>
            <pc:docMk/>
            <pc:sldMk cId="1874772357" sldId="285"/>
            <ac:picMk id="16" creationId="{07BD0068-5180-84C8-580F-1B4A8E1E6A46}"/>
          </ac:picMkLst>
        </pc:picChg>
      </pc:sldChg>
      <pc:sldChg chg="addSp modSp new mod">
        <pc:chgData name="Ajay Devadiga" userId="de7010e932c54fc9" providerId="LiveId" clId="{CD540D17-5319-4233-94A2-41328B376F51}" dt="2022-10-09T17:52:10.263" v="1116"/>
        <pc:sldMkLst>
          <pc:docMk/>
          <pc:sldMk cId="382624540" sldId="286"/>
        </pc:sldMkLst>
        <pc:spChg chg="mod">
          <ac:chgData name="Ajay Devadiga" userId="de7010e932c54fc9" providerId="LiveId" clId="{CD540D17-5319-4233-94A2-41328B376F51}" dt="2022-10-09T16:55:38.364" v="141"/>
          <ac:spMkLst>
            <pc:docMk/>
            <pc:sldMk cId="382624540" sldId="286"/>
            <ac:spMk id="3" creationId="{0283A7D8-B156-F678-77C2-EDF9A2544DDF}"/>
          </ac:spMkLst>
        </pc:spChg>
        <pc:spChg chg="mod">
          <ac:chgData name="Ajay Devadiga" userId="de7010e932c54fc9" providerId="LiveId" clId="{CD540D17-5319-4233-94A2-41328B376F51}" dt="2022-10-09T16:55:38.364" v="141"/>
          <ac:spMkLst>
            <pc:docMk/>
            <pc:sldMk cId="382624540" sldId="286"/>
            <ac:spMk id="4" creationId="{6E43446B-B423-F1B1-CFEE-0BB42B3B127F}"/>
          </ac:spMkLst>
        </pc:spChg>
        <pc:spChg chg="mod">
          <ac:chgData name="Ajay Devadiga" userId="de7010e932c54fc9" providerId="LiveId" clId="{CD540D17-5319-4233-94A2-41328B376F51}" dt="2022-10-09T16:55:38.364" v="141"/>
          <ac:spMkLst>
            <pc:docMk/>
            <pc:sldMk cId="382624540" sldId="286"/>
            <ac:spMk id="5" creationId="{A9E5E0C3-E90D-EE0F-797C-465DFB94E4F8}"/>
          </ac:spMkLst>
        </pc:spChg>
        <pc:spChg chg="mod">
          <ac:chgData name="Ajay Devadiga" userId="de7010e932c54fc9" providerId="LiveId" clId="{CD540D17-5319-4233-94A2-41328B376F51}" dt="2022-10-09T16:55:38.364" v="141"/>
          <ac:spMkLst>
            <pc:docMk/>
            <pc:sldMk cId="382624540" sldId="286"/>
            <ac:spMk id="6" creationId="{A5152F9D-4886-F432-77E7-D664652B0F49}"/>
          </ac:spMkLst>
        </pc:spChg>
        <pc:spChg chg="mod">
          <ac:chgData name="Ajay Devadiga" userId="de7010e932c54fc9" providerId="LiveId" clId="{CD540D17-5319-4233-94A2-41328B376F51}" dt="2022-10-09T16:55:38.364" v="141"/>
          <ac:spMkLst>
            <pc:docMk/>
            <pc:sldMk cId="382624540" sldId="286"/>
            <ac:spMk id="7" creationId="{EF37ABE3-BAEA-C2EE-3E48-E6C14E9AD92D}"/>
          </ac:spMkLst>
        </pc:spChg>
        <pc:spChg chg="mod">
          <ac:chgData name="Ajay Devadiga" userId="de7010e932c54fc9" providerId="LiveId" clId="{CD540D17-5319-4233-94A2-41328B376F51}" dt="2022-10-09T16:55:38.364" v="141"/>
          <ac:spMkLst>
            <pc:docMk/>
            <pc:sldMk cId="382624540" sldId="286"/>
            <ac:spMk id="8" creationId="{F5BAD3C8-C8F6-6AB9-976A-9E3A570893CF}"/>
          </ac:spMkLst>
        </pc:spChg>
        <pc:spChg chg="mod">
          <ac:chgData name="Ajay Devadiga" userId="de7010e932c54fc9" providerId="LiveId" clId="{CD540D17-5319-4233-94A2-41328B376F51}" dt="2022-10-09T16:55:38.364" v="141"/>
          <ac:spMkLst>
            <pc:docMk/>
            <pc:sldMk cId="382624540" sldId="286"/>
            <ac:spMk id="9" creationId="{C83BC70F-A3DA-B608-031A-44BD88BF15FE}"/>
          </ac:spMkLst>
        </pc:spChg>
        <pc:spChg chg="mod">
          <ac:chgData name="Ajay Devadiga" userId="de7010e932c54fc9" providerId="LiveId" clId="{CD540D17-5319-4233-94A2-41328B376F51}" dt="2022-10-09T16:55:38.364" v="141"/>
          <ac:spMkLst>
            <pc:docMk/>
            <pc:sldMk cId="382624540" sldId="286"/>
            <ac:spMk id="10" creationId="{869CFE87-2B11-51D6-0EFB-B15C1C85D85F}"/>
          </ac:spMkLst>
        </pc:spChg>
        <pc:spChg chg="mod">
          <ac:chgData name="Ajay Devadiga" userId="de7010e932c54fc9" providerId="LiveId" clId="{CD540D17-5319-4233-94A2-41328B376F51}" dt="2022-10-09T16:55:38.364" v="141"/>
          <ac:spMkLst>
            <pc:docMk/>
            <pc:sldMk cId="382624540" sldId="286"/>
            <ac:spMk id="11" creationId="{74A530D1-B1A0-E698-00E8-28073290AB93}"/>
          </ac:spMkLst>
        </pc:spChg>
        <pc:spChg chg="mod">
          <ac:chgData name="Ajay Devadiga" userId="de7010e932c54fc9" providerId="LiveId" clId="{CD540D17-5319-4233-94A2-41328B376F51}" dt="2022-10-09T16:55:38.364" v="141"/>
          <ac:spMkLst>
            <pc:docMk/>
            <pc:sldMk cId="382624540" sldId="286"/>
            <ac:spMk id="12" creationId="{4A6868E7-BB07-0B76-1FAE-EAFD917142E9}"/>
          </ac:spMkLst>
        </pc:spChg>
        <pc:spChg chg="add mod">
          <ac:chgData name="Ajay Devadiga" userId="de7010e932c54fc9" providerId="LiveId" clId="{CD540D17-5319-4233-94A2-41328B376F51}" dt="2022-10-09T17:51:01.084" v="1073" actId="20577"/>
          <ac:spMkLst>
            <pc:docMk/>
            <pc:sldMk cId="382624540" sldId="286"/>
            <ac:spMk id="17" creationId="{F02DC20E-8D68-C118-858C-6A10310CB0C1}"/>
          </ac:spMkLst>
        </pc:spChg>
        <pc:spChg chg="add mod">
          <ac:chgData name="Ajay Devadiga" userId="de7010e932c54fc9" providerId="LiveId" clId="{CD540D17-5319-4233-94A2-41328B376F51}" dt="2022-10-09T17:51:31.296" v="1079" actId="20577"/>
          <ac:spMkLst>
            <pc:docMk/>
            <pc:sldMk cId="382624540" sldId="286"/>
            <ac:spMk id="19" creationId="{C899321F-EF73-DDE0-D264-AA061EF53942}"/>
          </ac:spMkLst>
        </pc:spChg>
        <pc:spChg chg="add mod">
          <ac:chgData name="Ajay Devadiga" userId="de7010e932c54fc9" providerId="LiveId" clId="{CD540D17-5319-4233-94A2-41328B376F51}" dt="2022-10-09T17:52:10.263" v="1116"/>
          <ac:spMkLst>
            <pc:docMk/>
            <pc:sldMk cId="382624540" sldId="286"/>
            <ac:spMk id="21" creationId="{EF0F3ABE-F5EC-1503-9407-F9FBCBB0259C}"/>
          </ac:spMkLst>
        </pc:spChg>
        <pc:grpChg chg="add mod">
          <ac:chgData name="Ajay Devadiga" userId="de7010e932c54fc9" providerId="LiveId" clId="{CD540D17-5319-4233-94A2-41328B376F51}" dt="2022-10-09T16:55:38.364" v="141"/>
          <ac:grpSpMkLst>
            <pc:docMk/>
            <pc:sldMk cId="382624540" sldId="286"/>
            <ac:grpSpMk id="2" creationId="{2B89582B-5A25-D050-044A-893F55531E24}"/>
          </ac:grpSpMkLst>
        </pc:grpChg>
        <pc:picChg chg="mod">
          <ac:chgData name="Ajay Devadiga" userId="de7010e932c54fc9" providerId="LiveId" clId="{CD540D17-5319-4233-94A2-41328B376F51}" dt="2022-10-09T16:55:38.364" v="141"/>
          <ac:picMkLst>
            <pc:docMk/>
            <pc:sldMk cId="382624540" sldId="286"/>
            <ac:picMk id="13" creationId="{2D3104BC-5BDF-8BF7-B969-FAF765D7D82B}"/>
          </ac:picMkLst>
        </pc:picChg>
        <pc:picChg chg="add mod">
          <ac:chgData name="Ajay Devadiga" userId="de7010e932c54fc9" providerId="LiveId" clId="{CD540D17-5319-4233-94A2-41328B376F51}" dt="2022-10-09T17:50:13.145" v="1065" actId="1076"/>
          <ac:picMkLst>
            <pc:docMk/>
            <pc:sldMk cId="382624540" sldId="286"/>
            <ac:picMk id="14" creationId="{ED548A4C-4D84-CC1E-E5D9-3D22A87EC9FA}"/>
          </ac:picMkLst>
        </pc:picChg>
        <pc:picChg chg="add mod">
          <ac:chgData name="Ajay Devadiga" userId="de7010e932c54fc9" providerId="LiveId" clId="{CD540D17-5319-4233-94A2-41328B376F51}" dt="2022-10-09T17:50:35.963" v="1069" actId="1076"/>
          <ac:picMkLst>
            <pc:docMk/>
            <pc:sldMk cId="382624540" sldId="286"/>
            <ac:picMk id="15" creationId="{50D40D62-C96B-FF80-1303-02AE99652284}"/>
          </ac:picMkLst>
        </pc:picChg>
      </pc:sldChg>
      <pc:sldChg chg="addSp modSp new mod">
        <pc:chgData name="Ajay Devadiga" userId="de7010e932c54fc9" providerId="LiveId" clId="{CD540D17-5319-4233-94A2-41328B376F51}" dt="2022-10-09T17:53:35.638" v="1128" actId="20577"/>
        <pc:sldMkLst>
          <pc:docMk/>
          <pc:sldMk cId="1893120832" sldId="287"/>
        </pc:sldMkLst>
        <pc:spChg chg="mod">
          <ac:chgData name="Ajay Devadiga" userId="de7010e932c54fc9" providerId="LiveId" clId="{CD540D17-5319-4233-94A2-41328B376F51}" dt="2022-10-09T16:55:41.095" v="142"/>
          <ac:spMkLst>
            <pc:docMk/>
            <pc:sldMk cId="1893120832" sldId="287"/>
            <ac:spMk id="3" creationId="{F05F35F0-5EF0-E6CA-9F96-3BA7CD7D4A77}"/>
          </ac:spMkLst>
        </pc:spChg>
        <pc:spChg chg="mod">
          <ac:chgData name="Ajay Devadiga" userId="de7010e932c54fc9" providerId="LiveId" clId="{CD540D17-5319-4233-94A2-41328B376F51}" dt="2022-10-09T16:55:41.095" v="142"/>
          <ac:spMkLst>
            <pc:docMk/>
            <pc:sldMk cId="1893120832" sldId="287"/>
            <ac:spMk id="4" creationId="{CB86E93A-22DB-F82E-BFD8-9FF82F8087D7}"/>
          </ac:spMkLst>
        </pc:spChg>
        <pc:spChg chg="mod">
          <ac:chgData name="Ajay Devadiga" userId="de7010e932c54fc9" providerId="LiveId" clId="{CD540D17-5319-4233-94A2-41328B376F51}" dt="2022-10-09T16:55:41.095" v="142"/>
          <ac:spMkLst>
            <pc:docMk/>
            <pc:sldMk cId="1893120832" sldId="287"/>
            <ac:spMk id="5" creationId="{A0602710-168F-C424-BC18-121631C87AE0}"/>
          </ac:spMkLst>
        </pc:spChg>
        <pc:spChg chg="mod">
          <ac:chgData name="Ajay Devadiga" userId="de7010e932c54fc9" providerId="LiveId" clId="{CD540D17-5319-4233-94A2-41328B376F51}" dt="2022-10-09T16:55:41.095" v="142"/>
          <ac:spMkLst>
            <pc:docMk/>
            <pc:sldMk cId="1893120832" sldId="287"/>
            <ac:spMk id="6" creationId="{2D779572-769C-984A-C10A-E4C684B06AEC}"/>
          </ac:spMkLst>
        </pc:spChg>
        <pc:spChg chg="mod">
          <ac:chgData name="Ajay Devadiga" userId="de7010e932c54fc9" providerId="LiveId" clId="{CD540D17-5319-4233-94A2-41328B376F51}" dt="2022-10-09T16:55:41.095" v="142"/>
          <ac:spMkLst>
            <pc:docMk/>
            <pc:sldMk cId="1893120832" sldId="287"/>
            <ac:spMk id="7" creationId="{BBBCE0AF-2362-D2FD-8DE8-8AF7C43B844D}"/>
          </ac:spMkLst>
        </pc:spChg>
        <pc:spChg chg="mod">
          <ac:chgData name="Ajay Devadiga" userId="de7010e932c54fc9" providerId="LiveId" clId="{CD540D17-5319-4233-94A2-41328B376F51}" dt="2022-10-09T16:55:41.095" v="142"/>
          <ac:spMkLst>
            <pc:docMk/>
            <pc:sldMk cId="1893120832" sldId="287"/>
            <ac:spMk id="8" creationId="{DD65075D-63B9-1283-BFEB-08A430B08C56}"/>
          </ac:spMkLst>
        </pc:spChg>
        <pc:spChg chg="mod">
          <ac:chgData name="Ajay Devadiga" userId="de7010e932c54fc9" providerId="LiveId" clId="{CD540D17-5319-4233-94A2-41328B376F51}" dt="2022-10-09T16:55:41.095" v="142"/>
          <ac:spMkLst>
            <pc:docMk/>
            <pc:sldMk cId="1893120832" sldId="287"/>
            <ac:spMk id="9" creationId="{EBCB85E4-FFA6-EA72-27FB-63B74F160C93}"/>
          </ac:spMkLst>
        </pc:spChg>
        <pc:spChg chg="mod">
          <ac:chgData name="Ajay Devadiga" userId="de7010e932c54fc9" providerId="LiveId" clId="{CD540D17-5319-4233-94A2-41328B376F51}" dt="2022-10-09T16:55:41.095" v="142"/>
          <ac:spMkLst>
            <pc:docMk/>
            <pc:sldMk cId="1893120832" sldId="287"/>
            <ac:spMk id="10" creationId="{CCFE94ED-0772-DAD9-9331-08A768C1A138}"/>
          </ac:spMkLst>
        </pc:spChg>
        <pc:spChg chg="mod">
          <ac:chgData name="Ajay Devadiga" userId="de7010e932c54fc9" providerId="LiveId" clId="{CD540D17-5319-4233-94A2-41328B376F51}" dt="2022-10-09T16:55:41.095" v="142"/>
          <ac:spMkLst>
            <pc:docMk/>
            <pc:sldMk cId="1893120832" sldId="287"/>
            <ac:spMk id="11" creationId="{E688C94F-6186-7ADA-53B0-67BD32233B81}"/>
          </ac:spMkLst>
        </pc:spChg>
        <pc:spChg chg="mod">
          <ac:chgData name="Ajay Devadiga" userId="de7010e932c54fc9" providerId="LiveId" clId="{CD540D17-5319-4233-94A2-41328B376F51}" dt="2022-10-09T16:55:41.095" v="142"/>
          <ac:spMkLst>
            <pc:docMk/>
            <pc:sldMk cId="1893120832" sldId="287"/>
            <ac:spMk id="12" creationId="{C5C5C1C5-9C4E-31E3-8A07-F3054D671351}"/>
          </ac:spMkLst>
        </pc:spChg>
        <pc:spChg chg="add mod">
          <ac:chgData name="Ajay Devadiga" userId="de7010e932c54fc9" providerId="LiveId" clId="{CD540D17-5319-4233-94A2-41328B376F51}" dt="2022-10-09T17:53:35.638" v="1128" actId="20577"/>
          <ac:spMkLst>
            <pc:docMk/>
            <pc:sldMk cId="1893120832" sldId="287"/>
            <ac:spMk id="15" creationId="{D6D2F34D-55CE-2A30-9CF4-A0DB857C5A1B}"/>
          </ac:spMkLst>
        </pc:spChg>
        <pc:spChg chg="add mod">
          <ac:chgData name="Ajay Devadiga" userId="de7010e932c54fc9" providerId="LiveId" clId="{CD540D17-5319-4233-94A2-41328B376F51}" dt="2022-10-09T17:53:26.893" v="1127"/>
          <ac:spMkLst>
            <pc:docMk/>
            <pc:sldMk cId="1893120832" sldId="287"/>
            <ac:spMk id="17" creationId="{76D8434F-CD90-8B51-71B6-62E50F6F2311}"/>
          </ac:spMkLst>
        </pc:spChg>
        <pc:grpChg chg="add mod">
          <ac:chgData name="Ajay Devadiga" userId="de7010e932c54fc9" providerId="LiveId" clId="{CD540D17-5319-4233-94A2-41328B376F51}" dt="2022-10-09T16:55:41.095" v="142"/>
          <ac:grpSpMkLst>
            <pc:docMk/>
            <pc:sldMk cId="1893120832" sldId="287"/>
            <ac:grpSpMk id="2" creationId="{D8BF193D-FB73-1437-EA7C-D25BAF4983F2}"/>
          </ac:grpSpMkLst>
        </pc:grpChg>
        <pc:picChg chg="mod">
          <ac:chgData name="Ajay Devadiga" userId="de7010e932c54fc9" providerId="LiveId" clId="{CD540D17-5319-4233-94A2-41328B376F51}" dt="2022-10-09T16:55:41.095" v="142"/>
          <ac:picMkLst>
            <pc:docMk/>
            <pc:sldMk cId="1893120832" sldId="287"/>
            <ac:picMk id="13" creationId="{31F2B96B-36E5-144A-665D-0F26E21F61B2}"/>
          </ac:picMkLst>
        </pc:picChg>
      </pc:sldChg>
      <pc:sldChg chg="addSp modSp new del">
        <pc:chgData name="Ajay Devadiga" userId="de7010e932c54fc9" providerId="LiveId" clId="{CD540D17-5319-4233-94A2-41328B376F51}" dt="2022-10-09T17:53:45.841" v="1129" actId="47"/>
        <pc:sldMkLst>
          <pc:docMk/>
          <pc:sldMk cId="3361116443" sldId="288"/>
        </pc:sldMkLst>
        <pc:spChg chg="mod">
          <ac:chgData name="Ajay Devadiga" userId="de7010e932c54fc9" providerId="LiveId" clId="{CD540D17-5319-4233-94A2-41328B376F51}" dt="2022-10-09T16:55:43.346" v="143"/>
          <ac:spMkLst>
            <pc:docMk/>
            <pc:sldMk cId="3361116443" sldId="288"/>
            <ac:spMk id="3" creationId="{B5E3BEE6-D564-991B-1C01-4C0A99898315}"/>
          </ac:spMkLst>
        </pc:spChg>
        <pc:spChg chg="mod">
          <ac:chgData name="Ajay Devadiga" userId="de7010e932c54fc9" providerId="LiveId" clId="{CD540D17-5319-4233-94A2-41328B376F51}" dt="2022-10-09T16:55:43.346" v="143"/>
          <ac:spMkLst>
            <pc:docMk/>
            <pc:sldMk cId="3361116443" sldId="288"/>
            <ac:spMk id="4" creationId="{27C1F198-99F1-29A3-278D-EF42828F35B7}"/>
          </ac:spMkLst>
        </pc:spChg>
        <pc:spChg chg="mod">
          <ac:chgData name="Ajay Devadiga" userId="de7010e932c54fc9" providerId="LiveId" clId="{CD540D17-5319-4233-94A2-41328B376F51}" dt="2022-10-09T16:55:43.346" v="143"/>
          <ac:spMkLst>
            <pc:docMk/>
            <pc:sldMk cId="3361116443" sldId="288"/>
            <ac:spMk id="5" creationId="{F7DF20AE-0706-3D41-92C3-8CF5BD013EFB}"/>
          </ac:spMkLst>
        </pc:spChg>
        <pc:spChg chg="mod">
          <ac:chgData name="Ajay Devadiga" userId="de7010e932c54fc9" providerId="LiveId" clId="{CD540D17-5319-4233-94A2-41328B376F51}" dt="2022-10-09T16:55:43.346" v="143"/>
          <ac:spMkLst>
            <pc:docMk/>
            <pc:sldMk cId="3361116443" sldId="288"/>
            <ac:spMk id="6" creationId="{217BF6B6-03C6-2618-FCFA-6BCC2879261E}"/>
          </ac:spMkLst>
        </pc:spChg>
        <pc:spChg chg="mod">
          <ac:chgData name="Ajay Devadiga" userId="de7010e932c54fc9" providerId="LiveId" clId="{CD540D17-5319-4233-94A2-41328B376F51}" dt="2022-10-09T16:55:43.346" v="143"/>
          <ac:spMkLst>
            <pc:docMk/>
            <pc:sldMk cId="3361116443" sldId="288"/>
            <ac:spMk id="7" creationId="{0FDE3EEA-273E-DF4F-38DD-882816ED473A}"/>
          </ac:spMkLst>
        </pc:spChg>
        <pc:spChg chg="mod">
          <ac:chgData name="Ajay Devadiga" userId="de7010e932c54fc9" providerId="LiveId" clId="{CD540D17-5319-4233-94A2-41328B376F51}" dt="2022-10-09T16:55:43.346" v="143"/>
          <ac:spMkLst>
            <pc:docMk/>
            <pc:sldMk cId="3361116443" sldId="288"/>
            <ac:spMk id="8" creationId="{9BF9AA96-D431-E8A6-149D-58D2E79882B6}"/>
          </ac:spMkLst>
        </pc:spChg>
        <pc:spChg chg="mod">
          <ac:chgData name="Ajay Devadiga" userId="de7010e932c54fc9" providerId="LiveId" clId="{CD540D17-5319-4233-94A2-41328B376F51}" dt="2022-10-09T16:55:43.346" v="143"/>
          <ac:spMkLst>
            <pc:docMk/>
            <pc:sldMk cId="3361116443" sldId="288"/>
            <ac:spMk id="9" creationId="{7AAC3609-E67F-E76E-74F5-009CF8783975}"/>
          </ac:spMkLst>
        </pc:spChg>
        <pc:spChg chg="mod">
          <ac:chgData name="Ajay Devadiga" userId="de7010e932c54fc9" providerId="LiveId" clId="{CD540D17-5319-4233-94A2-41328B376F51}" dt="2022-10-09T16:55:43.346" v="143"/>
          <ac:spMkLst>
            <pc:docMk/>
            <pc:sldMk cId="3361116443" sldId="288"/>
            <ac:spMk id="10" creationId="{FDE1AEA2-21A1-89AD-7F57-46EF7DF47E1C}"/>
          </ac:spMkLst>
        </pc:spChg>
        <pc:spChg chg="mod">
          <ac:chgData name="Ajay Devadiga" userId="de7010e932c54fc9" providerId="LiveId" clId="{CD540D17-5319-4233-94A2-41328B376F51}" dt="2022-10-09T16:55:43.346" v="143"/>
          <ac:spMkLst>
            <pc:docMk/>
            <pc:sldMk cId="3361116443" sldId="288"/>
            <ac:spMk id="11" creationId="{CFA1FAE7-53DB-DCE4-A515-8738F93C67BD}"/>
          </ac:spMkLst>
        </pc:spChg>
        <pc:spChg chg="mod">
          <ac:chgData name="Ajay Devadiga" userId="de7010e932c54fc9" providerId="LiveId" clId="{CD540D17-5319-4233-94A2-41328B376F51}" dt="2022-10-09T16:55:43.346" v="143"/>
          <ac:spMkLst>
            <pc:docMk/>
            <pc:sldMk cId="3361116443" sldId="288"/>
            <ac:spMk id="12" creationId="{049F212E-4975-6C00-4AEC-8F3EBC192194}"/>
          </ac:spMkLst>
        </pc:spChg>
        <pc:grpChg chg="add mod">
          <ac:chgData name="Ajay Devadiga" userId="de7010e932c54fc9" providerId="LiveId" clId="{CD540D17-5319-4233-94A2-41328B376F51}" dt="2022-10-09T16:55:43.346" v="143"/>
          <ac:grpSpMkLst>
            <pc:docMk/>
            <pc:sldMk cId="3361116443" sldId="288"/>
            <ac:grpSpMk id="2" creationId="{09C54973-7862-E392-A844-B2BCEC6A1CF7}"/>
          </ac:grpSpMkLst>
        </pc:grpChg>
        <pc:picChg chg="mod">
          <ac:chgData name="Ajay Devadiga" userId="de7010e932c54fc9" providerId="LiveId" clId="{CD540D17-5319-4233-94A2-41328B376F51}" dt="2022-10-09T16:55:43.346" v="143"/>
          <ac:picMkLst>
            <pc:docMk/>
            <pc:sldMk cId="3361116443" sldId="288"/>
            <ac:picMk id="13" creationId="{46E3A09C-AE4A-8E50-6D3D-03075B3AF9A9}"/>
          </ac:picMkLst>
        </pc:picChg>
      </pc:sldChg>
      <pc:sldChg chg="addSp modSp new del">
        <pc:chgData name="Ajay Devadiga" userId="de7010e932c54fc9" providerId="LiveId" clId="{CD540D17-5319-4233-94A2-41328B376F51}" dt="2022-10-09T17:53:47.579" v="1130" actId="47"/>
        <pc:sldMkLst>
          <pc:docMk/>
          <pc:sldMk cId="1298784002" sldId="289"/>
        </pc:sldMkLst>
        <pc:spChg chg="mod">
          <ac:chgData name="Ajay Devadiga" userId="de7010e932c54fc9" providerId="LiveId" clId="{CD540D17-5319-4233-94A2-41328B376F51}" dt="2022-10-09T16:55:45.941" v="144"/>
          <ac:spMkLst>
            <pc:docMk/>
            <pc:sldMk cId="1298784002" sldId="289"/>
            <ac:spMk id="3" creationId="{5A6CCBB4-239F-28CB-A1E3-EA34A54605B0}"/>
          </ac:spMkLst>
        </pc:spChg>
        <pc:spChg chg="mod">
          <ac:chgData name="Ajay Devadiga" userId="de7010e932c54fc9" providerId="LiveId" clId="{CD540D17-5319-4233-94A2-41328B376F51}" dt="2022-10-09T16:55:45.941" v="144"/>
          <ac:spMkLst>
            <pc:docMk/>
            <pc:sldMk cId="1298784002" sldId="289"/>
            <ac:spMk id="4" creationId="{7DB5C9D8-4BBC-7401-223E-65554F61000F}"/>
          </ac:spMkLst>
        </pc:spChg>
        <pc:spChg chg="mod">
          <ac:chgData name="Ajay Devadiga" userId="de7010e932c54fc9" providerId="LiveId" clId="{CD540D17-5319-4233-94A2-41328B376F51}" dt="2022-10-09T16:55:45.941" v="144"/>
          <ac:spMkLst>
            <pc:docMk/>
            <pc:sldMk cId="1298784002" sldId="289"/>
            <ac:spMk id="5" creationId="{DF0FE414-3556-731A-1B8B-273521373E4A}"/>
          </ac:spMkLst>
        </pc:spChg>
        <pc:spChg chg="mod">
          <ac:chgData name="Ajay Devadiga" userId="de7010e932c54fc9" providerId="LiveId" clId="{CD540D17-5319-4233-94A2-41328B376F51}" dt="2022-10-09T16:55:45.941" v="144"/>
          <ac:spMkLst>
            <pc:docMk/>
            <pc:sldMk cId="1298784002" sldId="289"/>
            <ac:spMk id="6" creationId="{DF525100-F78C-2C0B-9711-0DB5080E4057}"/>
          </ac:spMkLst>
        </pc:spChg>
        <pc:spChg chg="mod">
          <ac:chgData name="Ajay Devadiga" userId="de7010e932c54fc9" providerId="LiveId" clId="{CD540D17-5319-4233-94A2-41328B376F51}" dt="2022-10-09T16:55:45.941" v="144"/>
          <ac:spMkLst>
            <pc:docMk/>
            <pc:sldMk cId="1298784002" sldId="289"/>
            <ac:spMk id="7" creationId="{771308D0-8BBD-82D1-1209-CF0241484DB3}"/>
          </ac:spMkLst>
        </pc:spChg>
        <pc:spChg chg="mod">
          <ac:chgData name="Ajay Devadiga" userId="de7010e932c54fc9" providerId="LiveId" clId="{CD540D17-5319-4233-94A2-41328B376F51}" dt="2022-10-09T16:55:45.941" v="144"/>
          <ac:spMkLst>
            <pc:docMk/>
            <pc:sldMk cId="1298784002" sldId="289"/>
            <ac:spMk id="8" creationId="{462C548C-56A2-C903-5039-72AB9AC71553}"/>
          </ac:spMkLst>
        </pc:spChg>
        <pc:spChg chg="mod">
          <ac:chgData name="Ajay Devadiga" userId="de7010e932c54fc9" providerId="LiveId" clId="{CD540D17-5319-4233-94A2-41328B376F51}" dt="2022-10-09T16:55:45.941" v="144"/>
          <ac:spMkLst>
            <pc:docMk/>
            <pc:sldMk cId="1298784002" sldId="289"/>
            <ac:spMk id="9" creationId="{D9D8DF51-797E-DA3E-C32A-8AC8D94F5ED4}"/>
          </ac:spMkLst>
        </pc:spChg>
        <pc:spChg chg="mod">
          <ac:chgData name="Ajay Devadiga" userId="de7010e932c54fc9" providerId="LiveId" clId="{CD540D17-5319-4233-94A2-41328B376F51}" dt="2022-10-09T16:55:45.941" v="144"/>
          <ac:spMkLst>
            <pc:docMk/>
            <pc:sldMk cId="1298784002" sldId="289"/>
            <ac:spMk id="10" creationId="{4994C9B3-AB0C-01F7-7A2D-E7CD7BCBAF67}"/>
          </ac:spMkLst>
        </pc:spChg>
        <pc:spChg chg="mod">
          <ac:chgData name="Ajay Devadiga" userId="de7010e932c54fc9" providerId="LiveId" clId="{CD540D17-5319-4233-94A2-41328B376F51}" dt="2022-10-09T16:55:45.941" v="144"/>
          <ac:spMkLst>
            <pc:docMk/>
            <pc:sldMk cId="1298784002" sldId="289"/>
            <ac:spMk id="11" creationId="{D7225CB8-C19B-B5BF-27E5-B9AC07AAE360}"/>
          </ac:spMkLst>
        </pc:spChg>
        <pc:spChg chg="mod">
          <ac:chgData name="Ajay Devadiga" userId="de7010e932c54fc9" providerId="LiveId" clId="{CD540D17-5319-4233-94A2-41328B376F51}" dt="2022-10-09T16:55:45.941" v="144"/>
          <ac:spMkLst>
            <pc:docMk/>
            <pc:sldMk cId="1298784002" sldId="289"/>
            <ac:spMk id="12" creationId="{3BF8960D-CFAD-5308-4CAD-1F58571FDE60}"/>
          </ac:spMkLst>
        </pc:spChg>
        <pc:grpChg chg="add mod">
          <ac:chgData name="Ajay Devadiga" userId="de7010e932c54fc9" providerId="LiveId" clId="{CD540D17-5319-4233-94A2-41328B376F51}" dt="2022-10-09T16:55:45.941" v="144"/>
          <ac:grpSpMkLst>
            <pc:docMk/>
            <pc:sldMk cId="1298784002" sldId="289"/>
            <ac:grpSpMk id="2" creationId="{9C3604A1-80C6-E041-3200-396C812713C5}"/>
          </ac:grpSpMkLst>
        </pc:grpChg>
        <pc:picChg chg="mod">
          <ac:chgData name="Ajay Devadiga" userId="de7010e932c54fc9" providerId="LiveId" clId="{CD540D17-5319-4233-94A2-41328B376F51}" dt="2022-10-09T16:55:45.941" v="144"/>
          <ac:picMkLst>
            <pc:docMk/>
            <pc:sldMk cId="1298784002" sldId="289"/>
            <ac:picMk id="13" creationId="{4D2A6339-2ECA-E4F8-417C-B4CE145EE9F1}"/>
          </ac:picMkLst>
        </pc:picChg>
      </pc:sldChg>
      <pc:sldChg chg="addSp modSp new del">
        <pc:chgData name="Ajay Devadiga" userId="de7010e932c54fc9" providerId="LiveId" clId="{CD540D17-5319-4233-94A2-41328B376F51}" dt="2022-10-09T17:53:48.919" v="1131" actId="47"/>
        <pc:sldMkLst>
          <pc:docMk/>
          <pc:sldMk cId="728943878" sldId="290"/>
        </pc:sldMkLst>
        <pc:spChg chg="mod">
          <ac:chgData name="Ajay Devadiga" userId="de7010e932c54fc9" providerId="LiveId" clId="{CD540D17-5319-4233-94A2-41328B376F51}" dt="2022-10-09T16:55:48.228" v="145"/>
          <ac:spMkLst>
            <pc:docMk/>
            <pc:sldMk cId="728943878" sldId="290"/>
            <ac:spMk id="3" creationId="{40F227E4-615F-64FA-2BAB-E7F2E378B6FC}"/>
          </ac:spMkLst>
        </pc:spChg>
        <pc:spChg chg="mod">
          <ac:chgData name="Ajay Devadiga" userId="de7010e932c54fc9" providerId="LiveId" clId="{CD540D17-5319-4233-94A2-41328B376F51}" dt="2022-10-09T16:55:48.228" v="145"/>
          <ac:spMkLst>
            <pc:docMk/>
            <pc:sldMk cId="728943878" sldId="290"/>
            <ac:spMk id="4" creationId="{02E286A2-A770-DD7E-A675-58EDD35770B4}"/>
          </ac:spMkLst>
        </pc:spChg>
        <pc:spChg chg="mod">
          <ac:chgData name="Ajay Devadiga" userId="de7010e932c54fc9" providerId="LiveId" clId="{CD540D17-5319-4233-94A2-41328B376F51}" dt="2022-10-09T16:55:48.228" v="145"/>
          <ac:spMkLst>
            <pc:docMk/>
            <pc:sldMk cId="728943878" sldId="290"/>
            <ac:spMk id="5" creationId="{62A2195D-14A9-2C45-A362-4FB3903B6A88}"/>
          </ac:spMkLst>
        </pc:spChg>
        <pc:spChg chg="mod">
          <ac:chgData name="Ajay Devadiga" userId="de7010e932c54fc9" providerId="LiveId" clId="{CD540D17-5319-4233-94A2-41328B376F51}" dt="2022-10-09T16:55:48.228" v="145"/>
          <ac:spMkLst>
            <pc:docMk/>
            <pc:sldMk cId="728943878" sldId="290"/>
            <ac:spMk id="6" creationId="{016E7E8E-409D-CC69-9289-E19C760DF293}"/>
          </ac:spMkLst>
        </pc:spChg>
        <pc:spChg chg="mod">
          <ac:chgData name="Ajay Devadiga" userId="de7010e932c54fc9" providerId="LiveId" clId="{CD540D17-5319-4233-94A2-41328B376F51}" dt="2022-10-09T16:55:48.228" v="145"/>
          <ac:spMkLst>
            <pc:docMk/>
            <pc:sldMk cId="728943878" sldId="290"/>
            <ac:spMk id="7" creationId="{BFA778B9-5F7A-55B2-5709-55E8016CDC68}"/>
          </ac:spMkLst>
        </pc:spChg>
        <pc:spChg chg="mod">
          <ac:chgData name="Ajay Devadiga" userId="de7010e932c54fc9" providerId="LiveId" clId="{CD540D17-5319-4233-94A2-41328B376F51}" dt="2022-10-09T16:55:48.228" v="145"/>
          <ac:spMkLst>
            <pc:docMk/>
            <pc:sldMk cId="728943878" sldId="290"/>
            <ac:spMk id="8" creationId="{7DB439DF-55D3-C648-4327-9E14C09AB9F0}"/>
          </ac:spMkLst>
        </pc:spChg>
        <pc:spChg chg="mod">
          <ac:chgData name="Ajay Devadiga" userId="de7010e932c54fc9" providerId="LiveId" clId="{CD540D17-5319-4233-94A2-41328B376F51}" dt="2022-10-09T16:55:48.228" v="145"/>
          <ac:spMkLst>
            <pc:docMk/>
            <pc:sldMk cId="728943878" sldId="290"/>
            <ac:spMk id="9" creationId="{226360FE-4B4C-6E8D-B046-6078DF85DF01}"/>
          </ac:spMkLst>
        </pc:spChg>
        <pc:spChg chg="mod">
          <ac:chgData name="Ajay Devadiga" userId="de7010e932c54fc9" providerId="LiveId" clId="{CD540D17-5319-4233-94A2-41328B376F51}" dt="2022-10-09T16:55:48.228" v="145"/>
          <ac:spMkLst>
            <pc:docMk/>
            <pc:sldMk cId="728943878" sldId="290"/>
            <ac:spMk id="10" creationId="{C9D272CF-584F-1B75-5B5F-99FCBF7FF291}"/>
          </ac:spMkLst>
        </pc:spChg>
        <pc:spChg chg="mod">
          <ac:chgData name="Ajay Devadiga" userId="de7010e932c54fc9" providerId="LiveId" clId="{CD540D17-5319-4233-94A2-41328B376F51}" dt="2022-10-09T16:55:48.228" v="145"/>
          <ac:spMkLst>
            <pc:docMk/>
            <pc:sldMk cId="728943878" sldId="290"/>
            <ac:spMk id="11" creationId="{E2930985-DF3C-2DF7-94BE-DFAC0F93FB10}"/>
          </ac:spMkLst>
        </pc:spChg>
        <pc:spChg chg="mod">
          <ac:chgData name="Ajay Devadiga" userId="de7010e932c54fc9" providerId="LiveId" clId="{CD540D17-5319-4233-94A2-41328B376F51}" dt="2022-10-09T16:55:48.228" v="145"/>
          <ac:spMkLst>
            <pc:docMk/>
            <pc:sldMk cId="728943878" sldId="290"/>
            <ac:spMk id="12" creationId="{71EF6C0B-9087-B88A-66C3-2845106E55A7}"/>
          </ac:spMkLst>
        </pc:spChg>
        <pc:grpChg chg="add mod">
          <ac:chgData name="Ajay Devadiga" userId="de7010e932c54fc9" providerId="LiveId" clId="{CD540D17-5319-4233-94A2-41328B376F51}" dt="2022-10-09T16:55:48.228" v="145"/>
          <ac:grpSpMkLst>
            <pc:docMk/>
            <pc:sldMk cId="728943878" sldId="290"/>
            <ac:grpSpMk id="2" creationId="{E4C592C4-6F88-C411-FE68-E7BC15EA5663}"/>
          </ac:grpSpMkLst>
        </pc:grpChg>
        <pc:picChg chg="mod">
          <ac:chgData name="Ajay Devadiga" userId="de7010e932c54fc9" providerId="LiveId" clId="{CD540D17-5319-4233-94A2-41328B376F51}" dt="2022-10-09T16:55:48.228" v="145"/>
          <ac:picMkLst>
            <pc:docMk/>
            <pc:sldMk cId="728943878" sldId="290"/>
            <ac:picMk id="13" creationId="{74C523F3-14B4-2C5C-E66D-7CCCB7B097D2}"/>
          </ac:picMkLst>
        </pc:picChg>
      </pc:sldChg>
      <pc:sldChg chg="addSp modSp new del">
        <pc:chgData name="Ajay Devadiga" userId="de7010e932c54fc9" providerId="LiveId" clId="{CD540D17-5319-4233-94A2-41328B376F51}" dt="2022-10-09T17:53:49.924" v="1132" actId="47"/>
        <pc:sldMkLst>
          <pc:docMk/>
          <pc:sldMk cId="3088745152" sldId="291"/>
        </pc:sldMkLst>
        <pc:spChg chg="mod">
          <ac:chgData name="Ajay Devadiga" userId="de7010e932c54fc9" providerId="LiveId" clId="{CD540D17-5319-4233-94A2-41328B376F51}" dt="2022-10-09T16:55:50.808" v="146"/>
          <ac:spMkLst>
            <pc:docMk/>
            <pc:sldMk cId="3088745152" sldId="291"/>
            <ac:spMk id="3" creationId="{F120C97D-4978-E478-EAB3-A6977E9C8DB6}"/>
          </ac:spMkLst>
        </pc:spChg>
        <pc:spChg chg="mod">
          <ac:chgData name="Ajay Devadiga" userId="de7010e932c54fc9" providerId="LiveId" clId="{CD540D17-5319-4233-94A2-41328B376F51}" dt="2022-10-09T16:55:50.808" v="146"/>
          <ac:spMkLst>
            <pc:docMk/>
            <pc:sldMk cId="3088745152" sldId="291"/>
            <ac:spMk id="4" creationId="{FE1CFA84-897D-D119-462F-35A84D4A38DD}"/>
          </ac:spMkLst>
        </pc:spChg>
        <pc:spChg chg="mod">
          <ac:chgData name="Ajay Devadiga" userId="de7010e932c54fc9" providerId="LiveId" clId="{CD540D17-5319-4233-94A2-41328B376F51}" dt="2022-10-09T16:55:50.808" v="146"/>
          <ac:spMkLst>
            <pc:docMk/>
            <pc:sldMk cId="3088745152" sldId="291"/>
            <ac:spMk id="5" creationId="{816D85D8-551A-F933-D74A-D9FE1371E589}"/>
          </ac:spMkLst>
        </pc:spChg>
        <pc:spChg chg="mod">
          <ac:chgData name="Ajay Devadiga" userId="de7010e932c54fc9" providerId="LiveId" clId="{CD540D17-5319-4233-94A2-41328B376F51}" dt="2022-10-09T16:55:50.808" v="146"/>
          <ac:spMkLst>
            <pc:docMk/>
            <pc:sldMk cId="3088745152" sldId="291"/>
            <ac:spMk id="6" creationId="{A6A17A87-FB2C-15B4-0E4C-629C66A31208}"/>
          </ac:spMkLst>
        </pc:spChg>
        <pc:spChg chg="mod">
          <ac:chgData name="Ajay Devadiga" userId="de7010e932c54fc9" providerId="LiveId" clId="{CD540D17-5319-4233-94A2-41328B376F51}" dt="2022-10-09T16:55:50.808" v="146"/>
          <ac:spMkLst>
            <pc:docMk/>
            <pc:sldMk cId="3088745152" sldId="291"/>
            <ac:spMk id="7" creationId="{0AF78384-015C-3720-BEFA-0CE8EF2CB9E2}"/>
          </ac:spMkLst>
        </pc:spChg>
        <pc:spChg chg="mod">
          <ac:chgData name="Ajay Devadiga" userId="de7010e932c54fc9" providerId="LiveId" clId="{CD540D17-5319-4233-94A2-41328B376F51}" dt="2022-10-09T16:55:50.808" v="146"/>
          <ac:spMkLst>
            <pc:docMk/>
            <pc:sldMk cId="3088745152" sldId="291"/>
            <ac:spMk id="8" creationId="{19CACE3B-419F-54D7-ED45-0C43F27EA76F}"/>
          </ac:spMkLst>
        </pc:spChg>
        <pc:spChg chg="mod">
          <ac:chgData name="Ajay Devadiga" userId="de7010e932c54fc9" providerId="LiveId" clId="{CD540D17-5319-4233-94A2-41328B376F51}" dt="2022-10-09T16:55:50.808" v="146"/>
          <ac:spMkLst>
            <pc:docMk/>
            <pc:sldMk cId="3088745152" sldId="291"/>
            <ac:spMk id="9" creationId="{68AFCD0B-7B10-3BDE-0EDF-54A63778C2D0}"/>
          </ac:spMkLst>
        </pc:spChg>
        <pc:spChg chg="mod">
          <ac:chgData name="Ajay Devadiga" userId="de7010e932c54fc9" providerId="LiveId" clId="{CD540D17-5319-4233-94A2-41328B376F51}" dt="2022-10-09T16:55:50.808" v="146"/>
          <ac:spMkLst>
            <pc:docMk/>
            <pc:sldMk cId="3088745152" sldId="291"/>
            <ac:spMk id="10" creationId="{DE18B28F-2DBE-C5BE-4F8E-03B5CAB404B5}"/>
          </ac:spMkLst>
        </pc:spChg>
        <pc:spChg chg="mod">
          <ac:chgData name="Ajay Devadiga" userId="de7010e932c54fc9" providerId="LiveId" clId="{CD540D17-5319-4233-94A2-41328B376F51}" dt="2022-10-09T16:55:50.808" v="146"/>
          <ac:spMkLst>
            <pc:docMk/>
            <pc:sldMk cId="3088745152" sldId="291"/>
            <ac:spMk id="11" creationId="{68E954A6-9EC4-9F9C-FC74-D1092D36C650}"/>
          </ac:spMkLst>
        </pc:spChg>
        <pc:spChg chg="mod">
          <ac:chgData name="Ajay Devadiga" userId="de7010e932c54fc9" providerId="LiveId" clId="{CD540D17-5319-4233-94A2-41328B376F51}" dt="2022-10-09T16:55:50.808" v="146"/>
          <ac:spMkLst>
            <pc:docMk/>
            <pc:sldMk cId="3088745152" sldId="291"/>
            <ac:spMk id="12" creationId="{068A0555-CC8E-8612-4982-AAD6432A1954}"/>
          </ac:spMkLst>
        </pc:spChg>
        <pc:grpChg chg="add mod">
          <ac:chgData name="Ajay Devadiga" userId="de7010e932c54fc9" providerId="LiveId" clId="{CD540D17-5319-4233-94A2-41328B376F51}" dt="2022-10-09T16:55:50.808" v="146"/>
          <ac:grpSpMkLst>
            <pc:docMk/>
            <pc:sldMk cId="3088745152" sldId="291"/>
            <ac:grpSpMk id="2" creationId="{484F2F09-1607-5CAE-A3B6-AD993160C05D}"/>
          </ac:grpSpMkLst>
        </pc:grpChg>
        <pc:picChg chg="mod">
          <ac:chgData name="Ajay Devadiga" userId="de7010e932c54fc9" providerId="LiveId" clId="{CD540D17-5319-4233-94A2-41328B376F51}" dt="2022-10-09T16:55:50.808" v="146"/>
          <ac:picMkLst>
            <pc:docMk/>
            <pc:sldMk cId="3088745152" sldId="291"/>
            <ac:picMk id="13" creationId="{96245BE4-DFD4-C576-14CD-9451730198F3}"/>
          </ac:picMkLst>
        </pc:picChg>
      </pc:sldChg>
      <pc:sldChg chg="addSp modSp new del">
        <pc:chgData name="Ajay Devadiga" userId="de7010e932c54fc9" providerId="LiveId" clId="{CD540D17-5319-4233-94A2-41328B376F51}" dt="2022-10-09T17:53:51.558" v="1133" actId="47"/>
        <pc:sldMkLst>
          <pc:docMk/>
          <pc:sldMk cId="2925680543" sldId="292"/>
        </pc:sldMkLst>
        <pc:spChg chg="mod">
          <ac:chgData name="Ajay Devadiga" userId="de7010e932c54fc9" providerId="LiveId" clId="{CD540D17-5319-4233-94A2-41328B376F51}" dt="2022-10-09T16:55:53.186" v="147"/>
          <ac:spMkLst>
            <pc:docMk/>
            <pc:sldMk cId="2925680543" sldId="292"/>
            <ac:spMk id="3" creationId="{3CAE0D84-B089-D201-0219-FC3F8746C50C}"/>
          </ac:spMkLst>
        </pc:spChg>
        <pc:spChg chg="mod">
          <ac:chgData name="Ajay Devadiga" userId="de7010e932c54fc9" providerId="LiveId" clId="{CD540D17-5319-4233-94A2-41328B376F51}" dt="2022-10-09T16:55:53.186" v="147"/>
          <ac:spMkLst>
            <pc:docMk/>
            <pc:sldMk cId="2925680543" sldId="292"/>
            <ac:spMk id="4" creationId="{E2D86277-83A7-85AE-C6D5-4ED16975DCB9}"/>
          </ac:spMkLst>
        </pc:spChg>
        <pc:spChg chg="mod">
          <ac:chgData name="Ajay Devadiga" userId="de7010e932c54fc9" providerId="LiveId" clId="{CD540D17-5319-4233-94A2-41328B376F51}" dt="2022-10-09T16:55:53.186" v="147"/>
          <ac:spMkLst>
            <pc:docMk/>
            <pc:sldMk cId="2925680543" sldId="292"/>
            <ac:spMk id="5" creationId="{D8E77D31-B975-4045-F854-3ED72F6AEE7A}"/>
          </ac:spMkLst>
        </pc:spChg>
        <pc:spChg chg="mod">
          <ac:chgData name="Ajay Devadiga" userId="de7010e932c54fc9" providerId="LiveId" clId="{CD540D17-5319-4233-94A2-41328B376F51}" dt="2022-10-09T16:55:53.186" v="147"/>
          <ac:spMkLst>
            <pc:docMk/>
            <pc:sldMk cId="2925680543" sldId="292"/>
            <ac:spMk id="6" creationId="{4450F526-A1F8-29FD-7338-E9F5A5A2D0A7}"/>
          </ac:spMkLst>
        </pc:spChg>
        <pc:spChg chg="mod">
          <ac:chgData name="Ajay Devadiga" userId="de7010e932c54fc9" providerId="LiveId" clId="{CD540D17-5319-4233-94A2-41328B376F51}" dt="2022-10-09T16:55:53.186" v="147"/>
          <ac:spMkLst>
            <pc:docMk/>
            <pc:sldMk cId="2925680543" sldId="292"/>
            <ac:spMk id="7" creationId="{3285714F-322C-1F5E-2143-5F6D410632B8}"/>
          </ac:spMkLst>
        </pc:spChg>
        <pc:spChg chg="mod">
          <ac:chgData name="Ajay Devadiga" userId="de7010e932c54fc9" providerId="LiveId" clId="{CD540D17-5319-4233-94A2-41328B376F51}" dt="2022-10-09T16:55:53.186" v="147"/>
          <ac:spMkLst>
            <pc:docMk/>
            <pc:sldMk cId="2925680543" sldId="292"/>
            <ac:spMk id="8" creationId="{6CF633BE-6730-6DA9-0179-F980F2B50B0A}"/>
          </ac:spMkLst>
        </pc:spChg>
        <pc:spChg chg="mod">
          <ac:chgData name="Ajay Devadiga" userId="de7010e932c54fc9" providerId="LiveId" clId="{CD540D17-5319-4233-94A2-41328B376F51}" dt="2022-10-09T16:55:53.186" v="147"/>
          <ac:spMkLst>
            <pc:docMk/>
            <pc:sldMk cId="2925680543" sldId="292"/>
            <ac:spMk id="9" creationId="{7D82A564-A204-5FDC-C14E-983713D4A0A1}"/>
          </ac:spMkLst>
        </pc:spChg>
        <pc:spChg chg="mod">
          <ac:chgData name="Ajay Devadiga" userId="de7010e932c54fc9" providerId="LiveId" clId="{CD540D17-5319-4233-94A2-41328B376F51}" dt="2022-10-09T16:55:53.186" v="147"/>
          <ac:spMkLst>
            <pc:docMk/>
            <pc:sldMk cId="2925680543" sldId="292"/>
            <ac:spMk id="10" creationId="{A65A4DAE-FA92-A5BE-6B9F-58AC2202DBCA}"/>
          </ac:spMkLst>
        </pc:spChg>
        <pc:spChg chg="mod">
          <ac:chgData name="Ajay Devadiga" userId="de7010e932c54fc9" providerId="LiveId" clId="{CD540D17-5319-4233-94A2-41328B376F51}" dt="2022-10-09T16:55:53.186" v="147"/>
          <ac:spMkLst>
            <pc:docMk/>
            <pc:sldMk cId="2925680543" sldId="292"/>
            <ac:spMk id="11" creationId="{37D85B01-C08F-5622-9AD4-BF2F19A1FCAD}"/>
          </ac:spMkLst>
        </pc:spChg>
        <pc:spChg chg="mod">
          <ac:chgData name="Ajay Devadiga" userId="de7010e932c54fc9" providerId="LiveId" clId="{CD540D17-5319-4233-94A2-41328B376F51}" dt="2022-10-09T16:55:53.186" v="147"/>
          <ac:spMkLst>
            <pc:docMk/>
            <pc:sldMk cId="2925680543" sldId="292"/>
            <ac:spMk id="12" creationId="{645A04F3-FA15-8143-77F5-B30640CA4CC7}"/>
          </ac:spMkLst>
        </pc:spChg>
        <pc:grpChg chg="add mod">
          <ac:chgData name="Ajay Devadiga" userId="de7010e932c54fc9" providerId="LiveId" clId="{CD540D17-5319-4233-94A2-41328B376F51}" dt="2022-10-09T16:55:53.186" v="147"/>
          <ac:grpSpMkLst>
            <pc:docMk/>
            <pc:sldMk cId="2925680543" sldId="292"/>
            <ac:grpSpMk id="2" creationId="{5942DE14-353E-E819-C1D3-B01F1D2356BC}"/>
          </ac:grpSpMkLst>
        </pc:grpChg>
        <pc:picChg chg="mod">
          <ac:chgData name="Ajay Devadiga" userId="de7010e932c54fc9" providerId="LiveId" clId="{CD540D17-5319-4233-94A2-41328B376F51}" dt="2022-10-09T16:55:53.186" v="147"/>
          <ac:picMkLst>
            <pc:docMk/>
            <pc:sldMk cId="2925680543" sldId="292"/>
            <ac:picMk id="13" creationId="{4F94BAF0-C419-F239-FD28-BC8ACA090BF7}"/>
          </ac:picMkLst>
        </pc:picChg>
      </pc:sldChg>
      <pc:sldChg chg="addSp modSp new mod">
        <pc:chgData name="Ajay Devadiga" userId="de7010e932c54fc9" providerId="LiveId" clId="{CD540D17-5319-4233-94A2-41328B376F51}" dt="2022-10-09T17:54:58.582" v="1194" actId="14100"/>
        <pc:sldMkLst>
          <pc:docMk/>
          <pc:sldMk cId="3753723450" sldId="293"/>
        </pc:sldMkLst>
        <pc:spChg chg="mod">
          <ac:chgData name="Ajay Devadiga" userId="de7010e932c54fc9" providerId="LiveId" clId="{CD540D17-5319-4233-94A2-41328B376F51}" dt="2022-10-09T16:55:55.476" v="148"/>
          <ac:spMkLst>
            <pc:docMk/>
            <pc:sldMk cId="3753723450" sldId="293"/>
            <ac:spMk id="3" creationId="{AECCF8A3-551E-8123-5654-2B1AEB652D44}"/>
          </ac:spMkLst>
        </pc:spChg>
        <pc:spChg chg="mod">
          <ac:chgData name="Ajay Devadiga" userId="de7010e932c54fc9" providerId="LiveId" clId="{CD540D17-5319-4233-94A2-41328B376F51}" dt="2022-10-09T16:55:55.476" v="148"/>
          <ac:spMkLst>
            <pc:docMk/>
            <pc:sldMk cId="3753723450" sldId="293"/>
            <ac:spMk id="4" creationId="{722F4338-84F9-71DB-817F-E2B0F22437B8}"/>
          </ac:spMkLst>
        </pc:spChg>
        <pc:spChg chg="mod">
          <ac:chgData name="Ajay Devadiga" userId="de7010e932c54fc9" providerId="LiveId" clId="{CD540D17-5319-4233-94A2-41328B376F51}" dt="2022-10-09T16:55:55.476" v="148"/>
          <ac:spMkLst>
            <pc:docMk/>
            <pc:sldMk cId="3753723450" sldId="293"/>
            <ac:spMk id="5" creationId="{D2EABAE1-914E-CD3E-B991-C4E0F99AD460}"/>
          </ac:spMkLst>
        </pc:spChg>
        <pc:spChg chg="mod">
          <ac:chgData name="Ajay Devadiga" userId="de7010e932c54fc9" providerId="LiveId" clId="{CD540D17-5319-4233-94A2-41328B376F51}" dt="2022-10-09T16:55:55.476" v="148"/>
          <ac:spMkLst>
            <pc:docMk/>
            <pc:sldMk cId="3753723450" sldId="293"/>
            <ac:spMk id="6" creationId="{AD49A89C-399B-3865-B21B-32E7E4A6E0D1}"/>
          </ac:spMkLst>
        </pc:spChg>
        <pc:spChg chg="mod">
          <ac:chgData name="Ajay Devadiga" userId="de7010e932c54fc9" providerId="LiveId" clId="{CD540D17-5319-4233-94A2-41328B376F51}" dt="2022-10-09T16:55:55.476" v="148"/>
          <ac:spMkLst>
            <pc:docMk/>
            <pc:sldMk cId="3753723450" sldId="293"/>
            <ac:spMk id="7" creationId="{E2FF42B4-3B52-43A3-7F14-848A570EF886}"/>
          </ac:spMkLst>
        </pc:spChg>
        <pc:spChg chg="mod">
          <ac:chgData name="Ajay Devadiga" userId="de7010e932c54fc9" providerId="LiveId" clId="{CD540D17-5319-4233-94A2-41328B376F51}" dt="2022-10-09T16:55:55.476" v="148"/>
          <ac:spMkLst>
            <pc:docMk/>
            <pc:sldMk cId="3753723450" sldId="293"/>
            <ac:spMk id="8" creationId="{7DE801A6-D3D6-A93E-7223-D07064388E13}"/>
          </ac:spMkLst>
        </pc:spChg>
        <pc:spChg chg="mod">
          <ac:chgData name="Ajay Devadiga" userId="de7010e932c54fc9" providerId="LiveId" clId="{CD540D17-5319-4233-94A2-41328B376F51}" dt="2022-10-09T16:55:55.476" v="148"/>
          <ac:spMkLst>
            <pc:docMk/>
            <pc:sldMk cId="3753723450" sldId="293"/>
            <ac:spMk id="9" creationId="{6F4AB5F7-12E2-289E-C508-9BB37DBB1C9E}"/>
          </ac:spMkLst>
        </pc:spChg>
        <pc:spChg chg="mod">
          <ac:chgData name="Ajay Devadiga" userId="de7010e932c54fc9" providerId="LiveId" clId="{CD540D17-5319-4233-94A2-41328B376F51}" dt="2022-10-09T16:55:55.476" v="148"/>
          <ac:spMkLst>
            <pc:docMk/>
            <pc:sldMk cId="3753723450" sldId="293"/>
            <ac:spMk id="10" creationId="{6221F4D8-6A9F-A287-CB87-B823D4553715}"/>
          </ac:spMkLst>
        </pc:spChg>
        <pc:spChg chg="mod">
          <ac:chgData name="Ajay Devadiga" userId="de7010e932c54fc9" providerId="LiveId" clId="{CD540D17-5319-4233-94A2-41328B376F51}" dt="2022-10-09T16:55:55.476" v="148"/>
          <ac:spMkLst>
            <pc:docMk/>
            <pc:sldMk cId="3753723450" sldId="293"/>
            <ac:spMk id="11" creationId="{7D58EC1E-4438-EA22-014E-B7AB6690AB9F}"/>
          </ac:spMkLst>
        </pc:spChg>
        <pc:spChg chg="mod">
          <ac:chgData name="Ajay Devadiga" userId="de7010e932c54fc9" providerId="LiveId" clId="{CD540D17-5319-4233-94A2-41328B376F51}" dt="2022-10-09T16:55:55.476" v="148"/>
          <ac:spMkLst>
            <pc:docMk/>
            <pc:sldMk cId="3753723450" sldId="293"/>
            <ac:spMk id="12" creationId="{976D0F36-5B17-EBCC-8DE8-C277A90EE7AA}"/>
          </ac:spMkLst>
        </pc:spChg>
        <pc:spChg chg="add mod">
          <ac:chgData name="Ajay Devadiga" userId="de7010e932c54fc9" providerId="LiveId" clId="{CD540D17-5319-4233-94A2-41328B376F51}" dt="2022-10-09T17:54:48.333" v="1191" actId="1076"/>
          <ac:spMkLst>
            <pc:docMk/>
            <pc:sldMk cId="3753723450" sldId="293"/>
            <ac:spMk id="15" creationId="{8FB532F1-F570-354B-DAEE-E1E5ED341187}"/>
          </ac:spMkLst>
        </pc:spChg>
        <pc:grpChg chg="add mod">
          <ac:chgData name="Ajay Devadiga" userId="de7010e932c54fc9" providerId="LiveId" clId="{CD540D17-5319-4233-94A2-41328B376F51}" dt="2022-10-09T16:55:55.476" v="148"/>
          <ac:grpSpMkLst>
            <pc:docMk/>
            <pc:sldMk cId="3753723450" sldId="293"/>
            <ac:grpSpMk id="2" creationId="{B92E168A-AAAA-3BFE-3D29-3AB0765C692C}"/>
          </ac:grpSpMkLst>
        </pc:grpChg>
        <pc:graphicFrameChg chg="add mod modGraphic">
          <ac:chgData name="Ajay Devadiga" userId="de7010e932c54fc9" providerId="LiveId" clId="{CD540D17-5319-4233-94A2-41328B376F51}" dt="2022-10-09T17:54:58.582" v="1194" actId="14100"/>
          <ac:graphicFrameMkLst>
            <pc:docMk/>
            <pc:sldMk cId="3753723450" sldId="293"/>
            <ac:graphicFrameMk id="14" creationId="{5C11D243-31C5-20AE-CF82-BA62119336EB}"/>
          </ac:graphicFrameMkLst>
        </pc:graphicFrameChg>
        <pc:picChg chg="mod">
          <ac:chgData name="Ajay Devadiga" userId="de7010e932c54fc9" providerId="LiveId" clId="{CD540D17-5319-4233-94A2-41328B376F51}" dt="2022-10-09T16:55:55.476" v="148"/>
          <ac:picMkLst>
            <pc:docMk/>
            <pc:sldMk cId="3753723450" sldId="293"/>
            <ac:picMk id="13" creationId="{39F70A13-4FC6-F29B-723C-591B08478147}"/>
          </ac:picMkLst>
        </pc:picChg>
      </pc:sldChg>
      <pc:sldChg chg="addSp modSp new mod">
        <pc:chgData name="Ajay Devadiga" userId="de7010e932c54fc9" providerId="LiveId" clId="{CD540D17-5319-4233-94A2-41328B376F51}" dt="2022-10-09T17:55:55.167" v="1203" actId="255"/>
        <pc:sldMkLst>
          <pc:docMk/>
          <pc:sldMk cId="3582347585" sldId="294"/>
        </pc:sldMkLst>
        <pc:spChg chg="mod">
          <ac:chgData name="Ajay Devadiga" userId="de7010e932c54fc9" providerId="LiveId" clId="{CD540D17-5319-4233-94A2-41328B376F51}" dt="2022-10-09T17:55:09.139" v="1196"/>
          <ac:spMkLst>
            <pc:docMk/>
            <pc:sldMk cId="3582347585" sldId="294"/>
            <ac:spMk id="3" creationId="{44185930-FF31-41B2-3403-0110196F85BB}"/>
          </ac:spMkLst>
        </pc:spChg>
        <pc:spChg chg="mod">
          <ac:chgData name="Ajay Devadiga" userId="de7010e932c54fc9" providerId="LiveId" clId="{CD540D17-5319-4233-94A2-41328B376F51}" dt="2022-10-09T17:55:09.139" v="1196"/>
          <ac:spMkLst>
            <pc:docMk/>
            <pc:sldMk cId="3582347585" sldId="294"/>
            <ac:spMk id="4" creationId="{93163157-09ED-1ED2-2A79-2677117CAB63}"/>
          </ac:spMkLst>
        </pc:spChg>
        <pc:spChg chg="mod">
          <ac:chgData name="Ajay Devadiga" userId="de7010e932c54fc9" providerId="LiveId" clId="{CD540D17-5319-4233-94A2-41328B376F51}" dt="2022-10-09T17:55:09.139" v="1196"/>
          <ac:spMkLst>
            <pc:docMk/>
            <pc:sldMk cId="3582347585" sldId="294"/>
            <ac:spMk id="5" creationId="{A4E327B8-001C-A196-8CA2-CAEC3847153C}"/>
          </ac:spMkLst>
        </pc:spChg>
        <pc:spChg chg="mod">
          <ac:chgData name="Ajay Devadiga" userId="de7010e932c54fc9" providerId="LiveId" clId="{CD540D17-5319-4233-94A2-41328B376F51}" dt="2022-10-09T17:55:09.139" v="1196"/>
          <ac:spMkLst>
            <pc:docMk/>
            <pc:sldMk cId="3582347585" sldId="294"/>
            <ac:spMk id="6" creationId="{C13DE4B4-4F4F-96BF-E680-FFCD24820215}"/>
          </ac:spMkLst>
        </pc:spChg>
        <pc:spChg chg="mod">
          <ac:chgData name="Ajay Devadiga" userId="de7010e932c54fc9" providerId="LiveId" clId="{CD540D17-5319-4233-94A2-41328B376F51}" dt="2022-10-09T17:55:09.139" v="1196"/>
          <ac:spMkLst>
            <pc:docMk/>
            <pc:sldMk cId="3582347585" sldId="294"/>
            <ac:spMk id="7" creationId="{966775F8-6DD2-4033-1530-ED71F586AA14}"/>
          </ac:spMkLst>
        </pc:spChg>
        <pc:spChg chg="mod">
          <ac:chgData name="Ajay Devadiga" userId="de7010e932c54fc9" providerId="LiveId" clId="{CD540D17-5319-4233-94A2-41328B376F51}" dt="2022-10-09T17:55:09.139" v="1196"/>
          <ac:spMkLst>
            <pc:docMk/>
            <pc:sldMk cId="3582347585" sldId="294"/>
            <ac:spMk id="8" creationId="{F478E53F-34A5-BF20-82ED-0CE0BF18704F}"/>
          </ac:spMkLst>
        </pc:spChg>
        <pc:spChg chg="mod">
          <ac:chgData name="Ajay Devadiga" userId="de7010e932c54fc9" providerId="LiveId" clId="{CD540D17-5319-4233-94A2-41328B376F51}" dt="2022-10-09T17:55:09.139" v="1196"/>
          <ac:spMkLst>
            <pc:docMk/>
            <pc:sldMk cId="3582347585" sldId="294"/>
            <ac:spMk id="9" creationId="{160A5B21-1A21-FF4B-7A76-9CA81D13BB0E}"/>
          </ac:spMkLst>
        </pc:spChg>
        <pc:spChg chg="mod">
          <ac:chgData name="Ajay Devadiga" userId="de7010e932c54fc9" providerId="LiveId" clId="{CD540D17-5319-4233-94A2-41328B376F51}" dt="2022-10-09T17:55:09.139" v="1196"/>
          <ac:spMkLst>
            <pc:docMk/>
            <pc:sldMk cId="3582347585" sldId="294"/>
            <ac:spMk id="10" creationId="{60956AEB-C98B-7D61-5115-72A7D484D452}"/>
          </ac:spMkLst>
        </pc:spChg>
        <pc:spChg chg="mod">
          <ac:chgData name="Ajay Devadiga" userId="de7010e932c54fc9" providerId="LiveId" clId="{CD540D17-5319-4233-94A2-41328B376F51}" dt="2022-10-09T17:55:09.139" v="1196"/>
          <ac:spMkLst>
            <pc:docMk/>
            <pc:sldMk cId="3582347585" sldId="294"/>
            <ac:spMk id="11" creationId="{19F7B6B9-1B74-8BF8-2F4B-C65E158BD2F7}"/>
          </ac:spMkLst>
        </pc:spChg>
        <pc:spChg chg="mod">
          <ac:chgData name="Ajay Devadiga" userId="de7010e932c54fc9" providerId="LiveId" clId="{CD540D17-5319-4233-94A2-41328B376F51}" dt="2022-10-09T17:55:09.139" v="1196"/>
          <ac:spMkLst>
            <pc:docMk/>
            <pc:sldMk cId="3582347585" sldId="294"/>
            <ac:spMk id="12" creationId="{F30D0844-F09A-8D58-AFDB-BDC0EE2B4CBD}"/>
          </ac:spMkLst>
        </pc:spChg>
        <pc:spChg chg="add mod">
          <ac:chgData name="Ajay Devadiga" userId="de7010e932c54fc9" providerId="LiveId" clId="{CD540D17-5319-4233-94A2-41328B376F51}" dt="2022-10-09T17:55:55.167" v="1203" actId="255"/>
          <ac:spMkLst>
            <pc:docMk/>
            <pc:sldMk cId="3582347585" sldId="294"/>
            <ac:spMk id="15" creationId="{24F1F022-2ADB-40E5-D6DA-8FECC4C0770D}"/>
          </ac:spMkLst>
        </pc:spChg>
        <pc:grpChg chg="add mod">
          <ac:chgData name="Ajay Devadiga" userId="de7010e932c54fc9" providerId="LiveId" clId="{CD540D17-5319-4233-94A2-41328B376F51}" dt="2022-10-09T17:55:09.139" v="1196"/>
          <ac:grpSpMkLst>
            <pc:docMk/>
            <pc:sldMk cId="3582347585" sldId="294"/>
            <ac:grpSpMk id="2" creationId="{84407E1F-0521-4297-566A-E3E5088E24BA}"/>
          </ac:grpSpMkLst>
        </pc:grpChg>
        <pc:picChg chg="mod">
          <ac:chgData name="Ajay Devadiga" userId="de7010e932c54fc9" providerId="LiveId" clId="{CD540D17-5319-4233-94A2-41328B376F51}" dt="2022-10-09T17:55:09.139" v="1196"/>
          <ac:picMkLst>
            <pc:docMk/>
            <pc:sldMk cId="3582347585" sldId="294"/>
            <ac:picMk id="13" creationId="{5E94B004-BF36-0D94-FFFD-EE248844DB09}"/>
          </ac:picMkLst>
        </pc:picChg>
      </pc:sldChg>
      <pc:sldChg chg="modSp mod">
        <pc:chgData name="Ajay Devadiga" userId="de7010e932c54fc9" providerId="LiveId" clId="{CD540D17-5319-4233-94A2-41328B376F51}" dt="2022-10-12T08:56:43.030" v="1793" actId="20577"/>
        <pc:sldMkLst>
          <pc:docMk/>
          <pc:sldMk cId="44353414" sldId="295"/>
        </pc:sldMkLst>
        <pc:spChg chg="mod">
          <ac:chgData name="Ajay Devadiga" userId="de7010e932c54fc9" providerId="LiveId" clId="{CD540D17-5319-4233-94A2-41328B376F51}" dt="2022-10-12T08:56:43.030" v="1793" actId="20577"/>
          <ac:spMkLst>
            <pc:docMk/>
            <pc:sldMk cId="44353414" sldId="295"/>
            <ac:spMk id="26" creationId="{37EE0BEC-CD97-741A-D852-057991D36B64}"/>
          </ac:spMkLst>
        </pc:spChg>
      </pc:sldChg>
      <pc:sldChg chg="del">
        <pc:chgData name="Ajay Devadiga" userId="de7010e932c54fc9" providerId="LiveId" clId="{CD540D17-5319-4233-94A2-41328B376F51}" dt="2022-10-12T08:10:39.225" v="1211" actId="47"/>
        <pc:sldMkLst>
          <pc:docMk/>
          <pc:sldMk cId="2144546812" sldId="296"/>
        </pc:sldMkLst>
      </pc:sldChg>
      <pc:sldChg chg="new del">
        <pc:chgData name="Ajay Devadiga" userId="de7010e932c54fc9" providerId="LiveId" clId="{CD540D17-5319-4233-94A2-41328B376F51}" dt="2022-10-12T08:10:46.794" v="1213" actId="680"/>
        <pc:sldMkLst>
          <pc:docMk/>
          <pc:sldMk cId="1702531442" sldId="302"/>
        </pc:sldMkLst>
      </pc:sldChg>
      <pc:sldChg chg="addSp modSp new mod">
        <pc:chgData name="Ajay Devadiga" userId="de7010e932c54fc9" providerId="LiveId" clId="{CD540D17-5319-4233-94A2-41328B376F51}" dt="2022-10-12T09:07:31.281" v="1801" actId="20577"/>
        <pc:sldMkLst>
          <pc:docMk/>
          <pc:sldMk cId="3797003150" sldId="302"/>
        </pc:sldMkLst>
        <pc:spChg chg="mod">
          <ac:chgData name="Ajay Devadiga" userId="de7010e932c54fc9" providerId="LiveId" clId="{CD540D17-5319-4233-94A2-41328B376F51}" dt="2022-10-12T08:10:54.649" v="1215"/>
          <ac:spMkLst>
            <pc:docMk/>
            <pc:sldMk cId="3797003150" sldId="302"/>
            <ac:spMk id="3" creationId="{9DC033AF-9051-4527-132B-D15C063B6437}"/>
          </ac:spMkLst>
        </pc:spChg>
        <pc:spChg chg="mod">
          <ac:chgData name="Ajay Devadiga" userId="de7010e932c54fc9" providerId="LiveId" clId="{CD540D17-5319-4233-94A2-41328B376F51}" dt="2022-10-12T08:10:54.649" v="1215"/>
          <ac:spMkLst>
            <pc:docMk/>
            <pc:sldMk cId="3797003150" sldId="302"/>
            <ac:spMk id="4" creationId="{BF9C2FAE-822F-8050-CA93-07A962779ADA}"/>
          </ac:spMkLst>
        </pc:spChg>
        <pc:spChg chg="mod">
          <ac:chgData name="Ajay Devadiga" userId="de7010e932c54fc9" providerId="LiveId" clId="{CD540D17-5319-4233-94A2-41328B376F51}" dt="2022-10-12T08:10:54.649" v="1215"/>
          <ac:spMkLst>
            <pc:docMk/>
            <pc:sldMk cId="3797003150" sldId="302"/>
            <ac:spMk id="5" creationId="{98C673C1-062E-DC12-E1D6-AA38BF790101}"/>
          </ac:spMkLst>
        </pc:spChg>
        <pc:spChg chg="mod">
          <ac:chgData name="Ajay Devadiga" userId="de7010e932c54fc9" providerId="LiveId" clId="{CD540D17-5319-4233-94A2-41328B376F51}" dt="2022-10-12T08:10:54.649" v="1215"/>
          <ac:spMkLst>
            <pc:docMk/>
            <pc:sldMk cId="3797003150" sldId="302"/>
            <ac:spMk id="6" creationId="{7EBFE14C-B39B-89D1-EF6E-6DAE9D1D15ED}"/>
          </ac:spMkLst>
        </pc:spChg>
        <pc:spChg chg="mod">
          <ac:chgData name="Ajay Devadiga" userId="de7010e932c54fc9" providerId="LiveId" clId="{CD540D17-5319-4233-94A2-41328B376F51}" dt="2022-10-12T08:10:54.649" v="1215"/>
          <ac:spMkLst>
            <pc:docMk/>
            <pc:sldMk cId="3797003150" sldId="302"/>
            <ac:spMk id="7" creationId="{985BC4A6-BE62-BC29-96F4-2155C6144C56}"/>
          </ac:spMkLst>
        </pc:spChg>
        <pc:spChg chg="mod">
          <ac:chgData name="Ajay Devadiga" userId="de7010e932c54fc9" providerId="LiveId" clId="{CD540D17-5319-4233-94A2-41328B376F51}" dt="2022-10-12T08:10:54.649" v="1215"/>
          <ac:spMkLst>
            <pc:docMk/>
            <pc:sldMk cId="3797003150" sldId="302"/>
            <ac:spMk id="8" creationId="{0CDE22DA-A6B3-4065-CCCE-97E1918A39FC}"/>
          </ac:spMkLst>
        </pc:spChg>
        <pc:spChg chg="mod">
          <ac:chgData name="Ajay Devadiga" userId="de7010e932c54fc9" providerId="LiveId" clId="{CD540D17-5319-4233-94A2-41328B376F51}" dt="2022-10-12T08:10:54.649" v="1215"/>
          <ac:spMkLst>
            <pc:docMk/>
            <pc:sldMk cId="3797003150" sldId="302"/>
            <ac:spMk id="9" creationId="{1B44FD0B-0074-DE16-6864-B8EDBD21836E}"/>
          </ac:spMkLst>
        </pc:spChg>
        <pc:spChg chg="mod">
          <ac:chgData name="Ajay Devadiga" userId="de7010e932c54fc9" providerId="LiveId" clId="{CD540D17-5319-4233-94A2-41328B376F51}" dt="2022-10-12T08:10:54.649" v="1215"/>
          <ac:spMkLst>
            <pc:docMk/>
            <pc:sldMk cId="3797003150" sldId="302"/>
            <ac:spMk id="10" creationId="{112DA770-8C4E-251B-FBA0-F242BD6FD86C}"/>
          </ac:spMkLst>
        </pc:spChg>
        <pc:spChg chg="mod">
          <ac:chgData name="Ajay Devadiga" userId="de7010e932c54fc9" providerId="LiveId" clId="{CD540D17-5319-4233-94A2-41328B376F51}" dt="2022-10-12T08:10:54.649" v="1215"/>
          <ac:spMkLst>
            <pc:docMk/>
            <pc:sldMk cId="3797003150" sldId="302"/>
            <ac:spMk id="11" creationId="{C6B61E50-7B78-6CE9-F016-7228148B9BF1}"/>
          </ac:spMkLst>
        </pc:spChg>
        <pc:spChg chg="mod">
          <ac:chgData name="Ajay Devadiga" userId="de7010e932c54fc9" providerId="LiveId" clId="{CD540D17-5319-4233-94A2-41328B376F51}" dt="2022-10-12T08:10:54.649" v="1215"/>
          <ac:spMkLst>
            <pc:docMk/>
            <pc:sldMk cId="3797003150" sldId="302"/>
            <ac:spMk id="12" creationId="{111586C0-922D-9AEB-9D5D-4B1220210003}"/>
          </ac:spMkLst>
        </pc:spChg>
        <pc:spChg chg="add mod">
          <ac:chgData name="Ajay Devadiga" userId="de7010e932c54fc9" providerId="LiveId" clId="{CD540D17-5319-4233-94A2-41328B376F51}" dt="2022-10-12T08:56:51.596" v="1795" actId="20577"/>
          <ac:spMkLst>
            <pc:docMk/>
            <pc:sldMk cId="3797003150" sldId="302"/>
            <ac:spMk id="14" creationId="{BFC29278-7C2F-4966-D4BF-0047608DB62C}"/>
          </ac:spMkLst>
        </pc:spChg>
        <pc:spChg chg="add mod">
          <ac:chgData name="Ajay Devadiga" userId="de7010e932c54fc9" providerId="LiveId" clId="{CD540D17-5319-4233-94A2-41328B376F51}" dt="2022-10-12T09:07:31.281" v="1801" actId="20577"/>
          <ac:spMkLst>
            <pc:docMk/>
            <pc:sldMk cId="3797003150" sldId="302"/>
            <ac:spMk id="16" creationId="{353B06E3-E594-2D18-FF7B-1F92C02A457A}"/>
          </ac:spMkLst>
        </pc:spChg>
        <pc:grpChg chg="add mod">
          <ac:chgData name="Ajay Devadiga" userId="de7010e932c54fc9" providerId="LiveId" clId="{CD540D17-5319-4233-94A2-41328B376F51}" dt="2022-10-12T08:10:54.649" v="1215"/>
          <ac:grpSpMkLst>
            <pc:docMk/>
            <pc:sldMk cId="3797003150" sldId="302"/>
            <ac:grpSpMk id="2" creationId="{442D45E0-54D8-FDDD-47FA-22A1BEABB497}"/>
          </ac:grpSpMkLst>
        </pc:grpChg>
        <pc:picChg chg="mod">
          <ac:chgData name="Ajay Devadiga" userId="de7010e932c54fc9" providerId="LiveId" clId="{CD540D17-5319-4233-94A2-41328B376F51}" dt="2022-10-12T08:10:54.649" v="1215"/>
          <ac:picMkLst>
            <pc:docMk/>
            <pc:sldMk cId="3797003150" sldId="302"/>
            <ac:picMk id="13" creationId="{680CF05B-6262-4FED-DDD0-645EA19FF6A5}"/>
          </ac:picMkLst>
        </pc:picChg>
      </pc:sldChg>
      <pc:sldChg chg="addSp modSp new mod">
        <pc:chgData name="Ajay Devadiga" userId="de7010e932c54fc9" providerId="LiveId" clId="{CD540D17-5319-4233-94A2-41328B376F51}" dt="2022-10-12T08:15:28.834" v="1345" actId="1076"/>
        <pc:sldMkLst>
          <pc:docMk/>
          <pc:sldMk cId="2809318178" sldId="303"/>
        </pc:sldMkLst>
        <pc:spChg chg="mod">
          <ac:chgData name="Ajay Devadiga" userId="de7010e932c54fc9" providerId="LiveId" clId="{CD540D17-5319-4233-94A2-41328B376F51}" dt="2022-10-12T08:10:58.076" v="1217"/>
          <ac:spMkLst>
            <pc:docMk/>
            <pc:sldMk cId="2809318178" sldId="303"/>
            <ac:spMk id="3" creationId="{7F8CF466-05A9-D8BD-DE71-907E6AB0879E}"/>
          </ac:spMkLst>
        </pc:spChg>
        <pc:spChg chg="mod">
          <ac:chgData name="Ajay Devadiga" userId="de7010e932c54fc9" providerId="LiveId" clId="{CD540D17-5319-4233-94A2-41328B376F51}" dt="2022-10-12T08:10:58.076" v="1217"/>
          <ac:spMkLst>
            <pc:docMk/>
            <pc:sldMk cId="2809318178" sldId="303"/>
            <ac:spMk id="4" creationId="{648F014A-5F25-2BFC-8890-3D199E108211}"/>
          </ac:spMkLst>
        </pc:spChg>
        <pc:spChg chg="mod">
          <ac:chgData name="Ajay Devadiga" userId="de7010e932c54fc9" providerId="LiveId" clId="{CD540D17-5319-4233-94A2-41328B376F51}" dt="2022-10-12T08:10:58.076" v="1217"/>
          <ac:spMkLst>
            <pc:docMk/>
            <pc:sldMk cId="2809318178" sldId="303"/>
            <ac:spMk id="5" creationId="{8C46C135-A3B9-5ABF-F588-E6238B930EAD}"/>
          </ac:spMkLst>
        </pc:spChg>
        <pc:spChg chg="mod">
          <ac:chgData name="Ajay Devadiga" userId="de7010e932c54fc9" providerId="LiveId" clId="{CD540D17-5319-4233-94A2-41328B376F51}" dt="2022-10-12T08:10:58.076" v="1217"/>
          <ac:spMkLst>
            <pc:docMk/>
            <pc:sldMk cId="2809318178" sldId="303"/>
            <ac:spMk id="6" creationId="{8B6A2C82-2D38-0371-316A-F02448150BDB}"/>
          </ac:spMkLst>
        </pc:spChg>
        <pc:spChg chg="mod">
          <ac:chgData name="Ajay Devadiga" userId="de7010e932c54fc9" providerId="LiveId" clId="{CD540D17-5319-4233-94A2-41328B376F51}" dt="2022-10-12T08:10:58.076" v="1217"/>
          <ac:spMkLst>
            <pc:docMk/>
            <pc:sldMk cId="2809318178" sldId="303"/>
            <ac:spMk id="7" creationId="{CDE63BD3-B450-048E-74C6-E58723A38B30}"/>
          </ac:spMkLst>
        </pc:spChg>
        <pc:spChg chg="mod">
          <ac:chgData name="Ajay Devadiga" userId="de7010e932c54fc9" providerId="LiveId" clId="{CD540D17-5319-4233-94A2-41328B376F51}" dt="2022-10-12T08:10:58.076" v="1217"/>
          <ac:spMkLst>
            <pc:docMk/>
            <pc:sldMk cId="2809318178" sldId="303"/>
            <ac:spMk id="8" creationId="{5A993F15-B241-78C0-B502-1CB77C9B8836}"/>
          </ac:spMkLst>
        </pc:spChg>
        <pc:spChg chg="mod">
          <ac:chgData name="Ajay Devadiga" userId="de7010e932c54fc9" providerId="LiveId" clId="{CD540D17-5319-4233-94A2-41328B376F51}" dt="2022-10-12T08:10:58.076" v="1217"/>
          <ac:spMkLst>
            <pc:docMk/>
            <pc:sldMk cId="2809318178" sldId="303"/>
            <ac:spMk id="9" creationId="{EDE7AB28-A432-CCEC-A69A-F2ADFD43BF8B}"/>
          </ac:spMkLst>
        </pc:spChg>
        <pc:spChg chg="mod">
          <ac:chgData name="Ajay Devadiga" userId="de7010e932c54fc9" providerId="LiveId" clId="{CD540D17-5319-4233-94A2-41328B376F51}" dt="2022-10-12T08:10:58.076" v="1217"/>
          <ac:spMkLst>
            <pc:docMk/>
            <pc:sldMk cId="2809318178" sldId="303"/>
            <ac:spMk id="10" creationId="{5FD1AED5-EDB2-A8DB-1F4F-92C8FB455A42}"/>
          </ac:spMkLst>
        </pc:spChg>
        <pc:spChg chg="mod">
          <ac:chgData name="Ajay Devadiga" userId="de7010e932c54fc9" providerId="LiveId" clId="{CD540D17-5319-4233-94A2-41328B376F51}" dt="2022-10-12T08:10:58.076" v="1217"/>
          <ac:spMkLst>
            <pc:docMk/>
            <pc:sldMk cId="2809318178" sldId="303"/>
            <ac:spMk id="11" creationId="{2FAEE463-2F0B-A3C3-E226-F6FD37050A42}"/>
          </ac:spMkLst>
        </pc:spChg>
        <pc:spChg chg="mod">
          <ac:chgData name="Ajay Devadiga" userId="de7010e932c54fc9" providerId="LiveId" clId="{CD540D17-5319-4233-94A2-41328B376F51}" dt="2022-10-12T08:10:58.076" v="1217"/>
          <ac:spMkLst>
            <pc:docMk/>
            <pc:sldMk cId="2809318178" sldId="303"/>
            <ac:spMk id="12" creationId="{19927485-997E-2804-97D1-C12842D24CF3}"/>
          </ac:spMkLst>
        </pc:spChg>
        <pc:spChg chg="add mod">
          <ac:chgData name="Ajay Devadiga" userId="de7010e932c54fc9" providerId="LiveId" clId="{CD540D17-5319-4233-94A2-41328B376F51}" dt="2022-10-12T08:15:28.834" v="1345" actId="1076"/>
          <ac:spMkLst>
            <pc:docMk/>
            <pc:sldMk cId="2809318178" sldId="303"/>
            <ac:spMk id="15" creationId="{59212D4C-0AC9-9E24-51EC-19E029C8F8DF}"/>
          </ac:spMkLst>
        </pc:spChg>
        <pc:grpChg chg="add mod">
          <ac:chgData name="Ajay Devadiga" userId="de7010e932c54fc9" providerId="LiveId" clId="{CD540D17-5319-4233-94A2-41328B376F51}" dt="2022-10-12T08:10:58.076" v="1217"/>
          <ac:grpSpMkLst>
            <pc:docMk/>
            <pc:sldMk cId="2809318178" sldId="303"/>
            <ac:grpSpMk id="2" creationId="{CA192793-AE47-5EC3-A371-094434C08560}"/>
          </ac:grpSpMkLst>
        </pc:grpChg>
        <pc:picChg chg="mod">
          <ac:chgData name="Ajay Devadiga" userId="de7010e932c54fc9" providerId="LiveId" clId="{CD540D17-5319-4233-94A2-41328B376F51}" dt="2022-10-12T08:10:58.076" v="1217"/>
          <ac:picMkLst>
            <pc:docMk/>
            <pc:sldMk cId="2809318178" sldId="303"/>
            <ac:picMk id="13" creationId="{3DC72FD9-5064-47A1-E2FE-72980093877E}"/>
          </ac:picMkLst>
        </pc:picChg>
      </pc:sldChg>
      <pc:sldChg chg="addSp modSp new mod">
        <pc:chgData name="Ajay Devadiga" userId="de7010e932c54fc9" providerId="LiveId" clId="{CD540D17-5319-4233-94A2-41328B376F51}" dt="2022-10-12T08:43:40.924" v="1768" actId="20577"/>
        <pc:sldMkLst>
          <pc:docMk/>
          <pc:sldMk cId="152857230" sldId="304"/>
        </pc:sldMkLst>
        <pc:spChg chg="mod">
          <ac:chgData name="Ajay Devadiga" userId="de7010e932c54fc9" providerId="LiveId" clId="{CD540D17-5319-4233-94A2-41328B376F51}" dt="2022-10-12T08:11:00.555" v="1219"/>
          <ac:spMkLst>
            <pc:docMk/>
            <pc:sldMk cId="152857230" sldId="304"/>
            <ac:spMk id="3" creationId="{290BE6AC-1112-9042-CB41-81FC68523202}"/>
          </ac:spMkLst>
        </pc:spChg>
        <pc:spChg chg="mod">
          <ac:chgData name="Ajay Devadiga" userId="de7010e932c54fc9" providerId="LiveId" clId="{CD540D17-5319-4233-94A2-41328B376F51}" dt="2022-10-12T08:11:00.555" v="1219"/>
          <ac:spMkLst>
            <pc:docMk/>
            <pc:sldMk cId="152857230" sldId="304"/>
            <ac:spMk id="4" creationId="{6B95DE3F-AC33-60CC-0B0B-CD9EE98AD255}"/>
          </ac:spMkLst>
        </pc:spChg>
        <pc:spChg chg="mod">
          <ac:chgData name="Ajay Devadiga" userId="de7010e932c54fc9" providerId="LiveId" clId="{CD540D17-5319-4233-94A2-41328B376F51}" dt="2022-10-12T08:11:00.555" v="1219"/>
          <ac:spMkLst>
            <pc:docMk/>
            <pc:sldMk cId="152857230" sldId="304"/>
            <ac:spMk id="5" creationId="{84D58CA0-F221-F6BA-CEBE-A3A3A9C36115}"/>
          </ac:spMkLst>
        </pc:spChg>
        <pc:spChg chg="mod">
          <ac:chgData name="Ajay Devadiga" userId="de7010e932c54fc9" providerId="LiveId" clId="{CD540D17-5319-4233-94A2-41328B376F51}" dt="2022-10-12T08:11:00.555" v="1219"/>
          <ac:spMkLst>
            <pc:docMk/>
            <pc:sldMk cId="152857230" sldId="304"/>
            <ac:spMk id="6" creationId="{6EB84DC5-5AA2-8186-BF2E-5C299FECDB2E}"/>
          </ac:spMkLst>
        </pc:spChg>
        <pc:spChg chg="mod">
          <ac:chgData name="Ajay Devadiga" userId="de7010e932c54fc9" providerId="LiveId" clId="{CD540D17-5319-4233-94A2-41328B376F51}" dt="2022-10-12T08:11:00.555" v="1219"/>
          <ac:spMkLst>
            <pc:docMk/>
            <pc:sldMk cId="152857230" sldId="304"/>
            <ac:spMk id="7" creationId="{58D43C98-872C-9BF2-DD8E-CEED7CACDD43}"/>
          </ac:spMkLst>
        </pc:spChg>
        <pc:spChg chg="mod">
          <ac:chgData name="Ajay Devadiga" userId="de7010e932c54fc9" providerId="LiveId" clId="{CD540D17-5319-4233-94A2-41328B376F51}" dt="2022-10-12T08:11:00.555" v="1219"/>
          <ac:spMkLst>
            <pc:docMk/>
            <pc:sldMk cId="152857230" sldId="304"/>
            <ac:spMk id="8" creationId="{C4D9A2AC-7344-87CB-B5FA-B7B0F82A5B92}"/>
          </ac:spMkLst>
        </pc:spChg>
        <pc:spChg chg="mod">
          <ac:chgData name="Ajay Devadiga" userId="de7010e932c54fc9" providerId="LiveId" clId="{CD540D17-5319-4233-94A2-41328B376F51}" dt="2022-10-12T08:11:00.555" v="1219"/>
          <ac:spMkLst>
            <pc:docMk/>
            <pc:sldMk cId="152857230" sldId="304"/>
            <ac:spMk id="9" creationId="{67EA04DA-6E4B-B5A7-F21B-20696D228C16}"/>
          </ac:spMkLst>
        </pc:spChg>
        <pc:spChg chg="mod">
          <ac:chgData name="Ajay Devadiga" userId="de7010e932c54fc9" providerId="LiveId" clId="{CD540D17-5319-4233-94A2-41328B376F51}" dt="2022-10-12T08:11:00.555" v="1219"/>
          <ac:spMkLst>
            <pc:docMk/>
            <pc:sldMk cId="152857230" sldId="304"/>
            <ac:spMk id="10" creationId="{6AF42BC2-3989-8DA4-7C59-17A4C214F674}"/>
          </ac:spMkLst>
        </pc:spChg>
        <pc:spChg chg="mod">
          <ac:chgData name="Ajay Devadiga" userId="de7010e932c54fc9" providerId="LiveId" clId="{CD540D17-5319-4233-94A2-41328B376F51}" dt="2022-10-12T08:11:00.555" v="1219"/>
          <ac:spMkLst>
            <pc:docMk/>
            <pc:sldMk cId="152857230" sldId="304"/>
            <ac:spMk id="11" creationId="{A989440C-16A0-2CE9-2180-A3EE056BE9DB}"/>
          </ac:spMkLst>
        </pc:spChg>
        <pc:spChg chg="mod">
          <ac:chgData name="Ajay Devadiga" userId="de7010e932c54fc9" providerId="LiveId" clId="{CD540D17-5319-4233-94A2-41328B376F51}" dt="2022-10-12T08:11:00.555" v="1219"/>
          <ac:spMkLst>
            <pc:docMk/>
            <pc:sldMk cId="152857230" sldId="304"/>
            <ac:spMk id="12" creationId="{D979EDE2-F0BB-8F53-C564-EBEEB6B8D785}"/>
          </ac:spMkLst>
        </pc:spChg>
        <pc:spChg chg="add mod">
          <ac:chgData name="Ajay Devadiga" userId="de7010e932c54fc9" providerId="LiveId" clId="{CD540D17-5319-4233-94A2-41328B376F51}" dt="2022-10-12T08:43:40.924" v="1768" actId="20577"/>
          <ac:spMkLst>
            <pc:docMk/>
            <pc:sldMk cId="152857230" sldId="304"/>
            <ac:spMk id="15" creationId="{18E20C90-0199-6666-4C3D-47A1291C517F}"/>
          </ac:spMkLst>
        </pc:spChg>
        <pc:grpChg chg="add mod">
          <ac:chgData name="Ajay Devadiga" userId="de7010e932c54fc9" providerId="LiveId" clId="{CD540D17-5319-4233-94A2-41328B376F51}" dt="2022-10-12T08:11:00.555" v="1219"/>
          <ac:grpSpMkLst>
            <pc:docMk/>
            <pc:sldMk cId="152857230" sldId="304"/>
            <ac:grpSpMk id="2" creationId="{23A72F2C-3866-0A17-6DD0-20749C518D36}"/>
          </ac:grpSpMkLst>
        </pc:grpChg>
        <pc:picChg chg="mod">
          <ac:chgData name="Ajay Devadiga" userId="de7010e932c54fc9" providerId="LiveId" clId="{CD540D17-5319-4233-94A2-41328B376F51}" dt="2022-10-12T08:11:00.555" v="1219"/>
          <ac:picMkLst>
            <pc:docMk/>
            <pc:sldMk cId="152857230" sldId="304"/>
            <ac:picMk id="13" creationId="{3300E0E0-BB07-C9D1-B873-6CEAA64AD569}"/>
          </ac:picMkLst>
        </pc:picChg>
      </pc:sldChg>
      <pc:sldChg chg="addSp delSp modSp new mod">
        <pc:chgData name="Ajay Devadiga" userId="de7010e932c54fc9" providerId="LiveId" clId="{CD540D17-5319-4233-94A2-41328B376F51}" dt="2022-10-12T08:37:15.221" v="1758" actId="1037"/>
        <pc:sldMkLst>
          <pc:docMk/>
          <pc:sldMk cId="4118580179" sldId="305"/>
        </pc:sldMkLst>
        <pc:spChg chg="mod">
          <ac:chgData name="Ajay Devadiga" userId="de7010e932c54fc9" providerId="LiveId" clId="{CD540D17-5319-4233-94A2-41328B376F51}" dt="2022-10-12T08:25:59.021" v="1482"/>
          <ac:spMkLst>
            <pc:docMk/>
            <pc:sldMk cId="4118580179" sldId="305"/>
            <ac:spMk id="4" creationId="{3B5C9F72-CA5F-DFCD-E823-E4CEFE7CB4BB}"/>
          </ac:spMkLst>
        </pc:spChg>
        <pc:spChg chg="mod">
          <ac:chgData name="Ajay Devadiga" userId="de7010e932c54fc9" providerId="LiveId" clId="{CD540D17-5319-4233-94A2-41328B376F51}" dt="2022-10-12T08:25:59.021" v="1482"/>
          <ac:spMkLst>
            <pc:docMk/>
            <pc:sldMk cId="4118580179" sldId="305"/>
            <ac:spMk id="5" creationId="{2560F5CB-CB4A-8CE8-3649-EA6566EE543D}"/>
          </ac:spMkLst>
        </pc:spChg>
        <pc:spChg chg="mod">
          <ac:chgData name="Ajay Devadiga" userId="de7010e932c54fc9" providerId="LiveId" clId="{CD540D17-5319-4233-94A2-41328B376F51}" dt="2022-10-12T08:25:59.021" v="1482"/>
          <ac:spMkLst>
            <pc:docMk/>
            <pc:sldMk cId="4118580179" sldId="305"/>
            <ac:spMk id="6" creationId="{B81D3DC9-D1CC-EB8D-63F3-8C4435353131}"/>
          </ac:spMkLst>
        </pc:spChg>
        <pc:spChg chg="mod">
          <ac:chgData name="Ajay Devadiga" userId="de7010e932c54fc9" providerId="LiveId" clId="{CD540D17-5319-4233-94A2-41328B376F51}" dt="2022-10-12T08:25:59.021" v="1482"/>
          <ac:spMkLst>
            <pc:docMk/>
            <pc:sldMk cId="4118580179" sldId="305"/>
            <ac:spMk id="7" creationId="{51156716-6946-8DF4-7917-4A49CA1569C7}"/>
          </ac:spMkLst>
        </pc:spChg>
        <pc:spChg chg="mod">
          <ac:chgData name="Ajay Devadiga" userId="de7010e932c54fc9" providerId="LiveId" clId="{CD540D17-5319-4233-94A2-41328B376F51}" dt="2022-10-12T08:25:59.021" v="1482"/>
          <ac:spMkLst>
            <pc:docMk/>
            <pc:sldMk cId="4118580179" sldId="305"/>
            <ac:spMk id="8" creationId="{74A58F6A-ABA5-D490-0D96-8D922E2BEB24}"/>
          </ac:spMkLst>
        </pc:spChg>
        <pc:spChg chg="mod">
          <ac:chgData name="Ajay Devadiga" userId="de7010e932c54fc9" providerId="LiveId" clId="{CD540D17-5319-4233-94A2-41328B376F51}" dt="2022-10-12T08:25:59.021" v="1482"/>
          <ac:spMkLst>
            <pc:docMk/>
            <pc:sldMk cId="4118580179" sldId="305"/>
            <ac:spMk id="9" creationId="{E504A726-7559-941C-C541-8C00E2C26768}"/>
          </ac:spMkLst>
        </pc:spChg>
        <pc:spChg chg="mod">
          <ac:chgData name="Ajay Devadiga" userId="de7010e932c54fc9" providerId="LiveId" clId="{CD540D17-5319-4233-94A2-41328B376F51}" dt="2022-10-12T08:25:59.021" v="1482"/>
          <ac:spMkLst>
            <pc:docMk/>
            <pc:sldMk cId="4118580179" sldId="305"/>
            <ac:spMk id="10" creationId="{4E3A3CEC-7BD8-835B-AE6D-2888C9034A5C}"/>
          </ac:spMkLst>
        </pc:spChg>
        <pc:spChg chg="mod">
          <ac:chgData name="Ajay Devadiga" userId="de7010e932c54fc9" providerId="LiveId" clId="{CD540D17-5319-4233-94A2-41328B376F51}" dt="2022-10-12T08:25:59.021" v="1482"/>
          <ac:spMkLst>
            <pc:docMk/>
            <pc:sldMk cId="4118580179" sldId="305"/>
            <ac:spMk id="11" creationId="{2BEA9B4D-B8D6-0CF8-2FA4-CF7B3938761D}"/>
          </ac:spMkLst>
        </pc:spChg>
        <pc:spChg chg="mod">
          <ac:chgData name="Ajay Devadiga" userId="de7010e932c54fc9" providerId="LiveId" clId="{CD540D17-5319-4233-94A2-41328B376F51}" dt="2022-10-12T08:25:59.021" v="1482"/>
          <ac:spMkLst>
            <pc:docMk/>
            <pc:sldMk cId="4118580179" sldId="305"/>
            <ac:spMk id="12" creationId="{0A6B69CA-4121-99A1-28E0-7B2D7DCB43B4}"/>
          </ac:spMkLst>
        </pc:spChg>
        <pc:spChg chg="mod">
          <ac:chgData name="Ajay Devadiga" userId="de7010e932c54fc9" providerId="LiveId" clId="{CD540D17-5319-4233-94A2-41328B376F51}" dt="2022-10-12T08:25:59.021" v="1482"/>
          <ac:spMkLst>
            <pc:docMk/>
            <pc:sldMk cId="4118580179" sldId="305"/>
            <ac:spMk id="13" creationId="{7D1BDEB5-5D29-738B-E352-2C22087ADB3D}"/>
          </ac:spMkLst>
        </pc:spChg>
        <pc:spChg chg="add mod">
          <ac:chgData name="Ajay Devadiga" userId="de7010e932c54fc9" providerId="LiveId" clId="{CD540D17-5319-4233-94A2-41328B376F51}" dt="2022-10-12T08:37:15.221" v="1758" actId="1037"/>
          <ac:spMkLst>
            <pc:docMk/>
            <pc:sldMk cId="4118580179" sldId="305"/>
            <ac:spMk id="15" creationId="{03D3ADB9-2FF5-259D-11C1-E92E6BAAA59D}"/>
          </ac:spMkLst>
        </pc:spChg>
        <pc:spChg chg="add mod">
          <ac:chgData name="Ajay Devadiga" userId="de7010e932c54fc9" providerId="LiveId" clId="{CD540D17-5319-4233-94A2-41328B376F51}" dt="2022-10-12T08:37:15.221" v="1758" actId="1037"/>
          <ac:spMkLst>
            <pc:docMk/>
            <pc:sldMk cId="4118580179" sldId="305"/>
            <ac:spMk id="16" creationId="{0FAAFE3E-F003-0EDA-B0CE-3A2116E5BB00}"/>
          </ac:spMkLst>
        </pc:spChg>
        <pc:spChg chg="add mod">
          <ac:chgData name="Ajay Devadiga" userId="de7010e932c54fc9" providerId="LiveId" clId="{CD540D17-5319-4233-94A2-41328B376F51}" dt="2022-10-12T08:37:15.221" v="1758" actId="1037"/>
          <ac:spMkLst>
            <pc:docMk/>
            <pc:sldMk cId="4118580179" sldId="305"/>
            <ac:spMk id="17" creationId="{3EA8DC5A-808C-3958-EDB8-D756771272BF}"/>
          </ac:spMkLst>
        </pc:spChg>
        <pc:spChg chg="add mod">
          <ac:chgData name="Ajay Devadiga" userId="de7010e932c54fc9" providerId="LiveId" clId="{CD540D17-5319-4233-94A2-41328B376F51}" dt="2022-10-12T08:37:15.221" v="1758" actId="1037"/>
          <ac:spMkLst>
            <pc:docMk/>
            <pc:sldMk cId="4118580179" sldId="305"/>
            <ac:spMk id="18" creationId="{3857D2FB-EA85-615E-40DB-1E1C38D68405}"/>
          </ac:spMkLst>
        </pc:spChg>
        <pc:spChg chg="add mod">
          <ac:chgData name="Ajay Devadiga" userId="de7010e932c54fc9" providerId="LiveId" clId="{CD540D17-5319-4233-94A2-41328B376F51}" dt="2022-10-12T08:37:15.221" v="1758" actId="1037"/>
          <ac:spMkLst>
            <pc:docMk/>
            <pc:sldMk cId="4118580179" sldId="305"/>
            <ac:spMk id="19" creationId="{C6781665-09B7-CC5B-705E-4741C04FC9DE}"/>
          </ac:spMkLst>
        </pc:spChg>
        <pc:grpChg chg="add mod">
          <ac:chgData name="Ajay Devadiga" userId="de7010e932c54fc9" providerId="LiveId" clId="{CD540D17-5319-4233-94A2-41328B376F51}" dt="2022-10-12T08:25:59.021" v="1482"/>
          <ac:grpSpMkLst>
            <pc:docMk/>
            <pc:sldMk cId="4118580179" sldId="305"/>
            <ac:grpSpMk id="3" creationId="{0C3A2A90-3665-4306-87FE-E60A84CF29AD}"/>
          </ac:grpSpMkLst>
        </pc:grpChg>
        <pc:picChg chg="add del mod">
          <ac:chgData name="Ajay Devadiga" userId="de7010e932c54fc9" providerId="LiveId" clId="{CD540D17-5319-4233-94A2-41328B376F51}" dt="2022-10-12T08:37:06.961" v="1722" actId="478"/>
          <ac:picMkLst>
            <pc:docMk/>
            <pc:sldMk cId="4118580179" sldId="305"/>
            <ac:picMk id="2" creationId="{15D524A4-5C91-3EA9-80EE-5BCA0F379441}"/>
          </ac:picMkLst>
        </pc:picChg>
        <pc:picChg chg="mod">
          <ac:chgData name="Ajay Devadiga" userId="de7010e932c54fc9" providerId="LiveId" clId="{CD540D17-5319-4233-94A2-41328B376F51}" dt="2022-10-12T08:25:59.021" v="1482"/>
          <ac:picMkLst>
            <pc:docMk/>
            <pc:sldMk cId="4118580179" sldId="305"/>
            <ac:picMk id="14" creationId="{CD4150AC-CA69-3820-AEF7-0FB45EA3C237}"/>
          </ac:picMkLst>
        </pc:picChg>
        <pc:cxnChg chg="add del">
          <ac:chgData name="Ajay Devadiga" userId="de7010e932c54fc9" providerId="LiveId" clId="{CD540D17-5319-4233-94A2-41328B376F51}" dt="2022-10-12T08:29:25.715" v="1499" actId="478"/>
          <ac:cxnSpMkLst>
            <pc:docMk/>
            <pc:sldMk cId="4118580179" sldId="305"/>
            <ac:cxnSpMk id="21" creationId="{3195FE9F-34A8-6700-FF4B-6978B6CDBC75}"/>
          </ac:cxnSpMkLst>
        </pc:cxnChg>
        <pc:cxnChg chg="add del mod">
          <ac:chgData name="Ajay Devadiga" userId="de7010e932c54fc9" providerId="LiveId" clId="{CD540D17-5319-4233-94A2-41328B376F51}" dt="2022-10-12T08:33:32.420" v="1580" actId="11529"/>
          <ac:cxnSpMkLst>
            <pc:docMk/>
            <pc:sldMk cId="4118580179" sldId="305"/>
            <ac:cxnSpMk id="23" creationId="{1F11F8A0-249D-9B8F-2B21-C82DF9D88DF6}"/>
          </ac:cxnSpMkLst>
        </pc:cxnChg>
        <pc:cxnChg chg="add del mod">
          <ac:chgData name="Ajay Devadiga" userId="de7010e932c54fc9" providerId="LiveId" clId="{CD540D17-5319-4233-94A2-41328B376F51}" dt="2022-10-12T08:33:43.743" v="1582" actId="11529"/>
          <ac:cxnSpMkLst>
            <pc:docMk/>
            <pc:sldMk cId="4118580179" sldId="305"/>
            <ac:cxnSpMk id="25" creationId="{D15C0372-7529-772C-0F43-413915F35B9B}"/>
          </ac:cxnSpMkLst>
        </pc:cxnChg>
        <pc:cxnChg chg="add mod">
          <ac:chgData name="Ajay Devadiga" userId="de7010e932c54fc9" providerId="LiveId" clId="{CD540D17-5319-4233-94A2-41328B376F51}" dt="2022-10-12T08:37:15.221" v="1758" actId="1037"/>
          <ac:cxnSpMkLst>
            <pc:docMk/>
            <pc:sldMk cId="4118580179" sldId="305"/>
            <ac:cxnSpMk id="27" creationId="{AACFF6C4-64A0-49D9-5167-850CAE2D627D}"/>
          </ac:cxnSpMkLst>
        </pc:cxnChg>
        <pc:cxnChg chg="add del mod">
          <ac:chgData name="Ajay Devadiga" userId="de7010e932c54fc9" providerId="LiveId" clId="{CD540D17-5319-4233-94A2-41328B376F51}" dt="2022-10-12T08:36:52.310" v="1719" actId="478"/>
          <ac:cxnSpMkLst>
            <pc:docMk/>
            <pc:sldMk cId="4118580179" sldId="305"/>
            <ac:cxnSpMk id="30" creationId="{27B0F6AF-1B17-A665-15D0-91E630AB79D2}"/>
          </ac:cxnSpMkLst>
        </pc:cxnChg>
        <pc:cxnChg chg="add mod">
          <ac:chgData name="Ajay Devadiga" userId="de7010e932c54fc9" providerId="LiveId" clId="{CD540D17-5319-4233-94A2-41328B376F51}" dt="2022-10-12T08:37:15.221" v="1758" actId="1037"/>
          <ac:cxnSpMkLst>
            <pc:docMk/>
            <pc:sldMk cId="4118580179" sldId="305"/>
            <ac:cxnSpMk id="32" creationId="{FBF3542F-1796-E118-6640-4C3947DA182E}"/>
          </ac:cxnSpMkLst>
        </pc:cxnChg>
        <pc:cxnChg chg="add mod">
          <ac:chgData name="Ajay Devadiga" userId="de7010e932c54fc9" providerId="LiveId" clId="{CD540D17-5319-4233-94A2-41328B376F51}" dt="2022-10-12T08:37:15.221" v="1758" actId="1037"/>
          <ac:cxnSpMkLst>
            <pc:docMk/>
            <pc:sldMk cId="4118580179" sldId="305"/>
            <ac:cxnSpMk id="34" creationId="{9F17F1AE-02D2-C3A8-832F-EE36F2656C34}"/>
          </ac:cxnSpMkLst>
        </pc:cxnChg>
        <pc:cxnChg chg="add mod">
          <ac:chgData name="Ajay Devadiga" userId="de7010e932c54fc9" providerId="LiveId" clId="{CD540D17-5319-4233-94A2-41328B376F51}" dt="2022-10-12T08:37:15.221" v="1758" actId="1037"/>
          <ac:cxnSpMkLst>
            <pc:docMk/>
            <pc:sldMk cId="4118580179" sldId="305"/>
            <ac:cxnSpMk id="36" creationId="{1541DD7B-D21F-F75A-81ED-7614A3533113}"/>
          </ac:cxnSpMkLst>
        </pc:cxnChg>
      </pc:sldChg>
    </pc:docChg>
  </pc:docChgLst>
  <pc:docChgLst>
    <pc:chgData name="Ajay Devadiga" userId="de7010e932c54fc9" providerId="LiveId" clId="{C3F5E6A0-7196-47CA-867C-87CE9115A3BF}"/>
    <pc:docChg chg="undo custSel addSld delSld modSld">
      <pc:chgData name="Ajay Devadiga" userId="de7010e932c54fc9" providerId="LiveId" clId="{C3F5E6A0-7196-47CA-867C-87CE9115A3BF}" dt="2022-11-18T09:23:36.402" v="1593" actId="14100"/>
      <pc:docMkLst>
        <pc:docMk/>
      </pc:docMkLst>
      <pc:sldChg chg="modSp mod">
        <pc:chgData name="Ajay Devadiga" userId="de7010e932c54fc9" providerId="LiveId" clId="{C3F5E6A0-7196-47CA-867C-87CE9115A3BF}" dt="2022-11-18T08:53:44.835" v="1458" actId="1036"/>
        <pc:sldMkLst>
          <pc:docMk/>
          <pc:sldMk cId="0" sldId="256"/>
        </pc:sldMkLst>
        <pc:spChg chg="mod">
          <ac:chgData name="Ajay Devadiga" userId="de7010e932c54fc9" providerId="LiveId" clId="{C3F5E6A0-7196-47CA-867C-87CE9115A3BF}" dt="2022-11-18T08:53:22.381" v="1455" actId="122"/>
          <ac:spMkLst>
            <pc:docMk/>
            <pc:sldMk cId="0" sldId="256"/>
            <ac:spMk id="26" creationId="{00000000-0000-0000-0000-000000000000}"/>
          </ac:spMkLst>
        </pc:spChg>
        <pc:spChg chg="mod">
          <ac:chgData name="Ajay Devadiga" userId="de7010e932c54fc9" providerId="LiveId" clId="{C3F5E6A0-7196-47CA-867C-87CE9115A3BF}" dt="2022-11-18T08:53:44.835" v="1458" actId="1036"/>
          <ac:spMkLst>
            <pc:docMk/>
            <pc:sldMk cId="0" sldId="256"/>
            <ac:spMk id="27" creationId="{00000000-0000-0000-0000-000000000000}"/>
          </ac:spMkLst>
        </pc:spChg>
      </pc:sldChg>
      <pc:sldChg chg="modSp del mod">
        <pc:chgData name="Ajay Devadiga" userId="de7010e932c54fc9" providerId="LiveId" clId="{C3F5E6A0-7196-47CA-867C-87CE9115A3BF}" dt="2022-11-15T07:13:26.633" v="1425" actId="47"/>
        <pc:sldMkLst>
          <pc:docMk/>
          <pc:sldMk cId="3797003150" sldId="302"/>
        </pc:sldMkLst>
        <pc:spChg chg="mod">
          <ac:chgData name="Ajay Devadiga" userId="de7010e932c54fc9" providerId="LiveId" clId="{C3F5E6A0-7196-47CA-867C-87CE9115A3BF}" dt="2022-11-11T08:35:13.859" v="0" actId="207"/>
          <ac:spMkLst>
            <pc:docMk/>
            <pc:sldMk cId="3797003150" sldId="302"/>
            <ac:spMk id="16" creationId="{353B06E3-E594-2D18-FF7B-1F92C02A457A}"/>
          </ac:spMkLst>
        </pc:spChg>
      </pc:sldChg>
      <pc:sldChg chg="modSp mod">
        <pc:chgData name="Ajay Devadiga" userId="de7010e932c54fc9" providerId="LiveId" clId="{C3F5E6A0-7196-47CA-867C-87CE9115A3BF}" dt="2022-11-18T08:37:07.555" v="1430" actId="20577"/>
        <pc:sldMkLst>
          <pc:docMk/>
          <pc:sldMk cId="2173915140" sldId="306"/>
        </pc:sldMkLst>
        <pc:spChg chg="mod">
          <ac:chgData name="Ajay Devadiga" userId="de7010e932c54fc9" providerId="LiveId" clId="{C3F5E6A0-7196-47CA-867C-87CE9115A3BF}" dt="2022-11-18T08:37:07.555" v="1430" actId="20577"/>
          <ac:spMkLst>
            <pc:docMk/>
            <pc:sldMk cId="2173915140" sldId="306"/>
            <ac:spMk id="17" creationId="{61439206-06AA-0449-3724-3C3EA7AE66C9}"/>
          </ac:spMkLst>
        </pc:spChg>
      </pc:sldChg>
      <pc:sldChg chg="addSp modSp new mod">
        <pc:chgData name="Ajay Devadiga" userId="de7010e932c54fc9" providerId="LiveId" clId="{C3F5E6A0-7196-47CA-867C-87CE9115A3BF}" dt="2022-11-18T09:08:52.833" v="1466" actId="20577"/>
        <pc:sldMkLst>
          <pc:docMk/>
          <pc:sldMk cId="3643584524" sldId="312"/>
        </pc:sldMkLst>
        <pc:spChg chg="add mod">
          <ac:chgData name="Ajay Devadiga" userId="de7010e932c54fc9" providerId="LiveId" clId="{C3F5E6A0-7196-47CA-867C-87CE9115A3BF}" dt="2022-11-18T09:08:52.833" v="1466" actId="20577"/>
          <ac:spMkLst>
            <pc:docMk/>
            <pc:sldMk cId="3643584524" sldId="312"/>
            <ac:spMk id="2" creationId="{EF76EC99-3C57-B95F-81BD-650844F40C77}"/>
          </ac:spMkLst>
        </pc:spChg>
        <pc:graphicFrameChg chg="add mod modGraphic">
          <ac:chgData name="Ajay Devadiga" userId="de7010e932c54fc9" providerId="LiveId" clId="{C3F5E6A0-7196-47CA-867C-87CE9115A3BF}" dt="2022-11-11T08:39:23.480" v="1129" actId="20577"/>
          <ac:graphicFrameMkLst>
            <pc:docMk/>
            <pc:sldMk cId="3643584524" sldId="312"/>
            <ac:graphicFrameMk id="3" creationId="{0F36A301-6E9E-25B7-D2D4-5A9DF0B02A78}"/>
          </ac:graphicFrameMkLst>
        </pc:graphicFrameChg>
      </pc:sldChg>
      <pc:sldChg chg="addSp modSp new mod">
        <pc:chgData name="Ajay Devadiga" userId="de7010e932c54fc9" providerId="LiveId" clId="{C3F5E6A0-7196-47CA-867C-87CE9115A3BF}" dt="2022-11-11T08:42:32.837" v="1408" actId="20577"/>
        <pc:sldMkLst>
          <pc:docMk/>
          <pc:sldMk cId="3509544426" sldId="313"/>
        </pc:sldMkLst>
        <pc:graphicFrameChg chg="add mod modGraphic">
          <ac:chgData name="Ajay Devadiga" userId="de7010e932c54fc9" providerId="LiveId" clId="{C3F5E6A0-7196-47CA-867C-87CE9115A3BF}" dt="2022-11-11T08:42:32.837" v="1408" actId="20577"/>
          <ac:graphicFrameMkLst>
            <pc:docMk/>
            <pc:sldMk cId="3509544426" sldId="313"/>
            <ac:graphicFrameMk id="2" creationId="{BB6C22D8-24FC-0DA4-3CF0-4EDA01817539}"/>
          </ac:graphicFrameMkLst>
        </pc:graphicFrameChg>
      </pc:sldChg>
      <pc:sldChg chg="addSp modSp new mod">
        <pc:chgData name="Ajay Devadiga" userId="de7010e932c54fc9" providerId="LiveId" clId="{C3F5E6A0-7196-47CA-867C-87CE9115A3BF}" dt="2022-11-18T09:23:36.402" v="1593" actId="14100"/>
        <pc:sldMkLst>
          <pc:docMk/>
          <pc:sldMk cId="390813380" sldId="316"/>
        </pc:sldMkLst>
        <pc:spChg chg="mod">
          <ac:chgData name="Ajay Devadiga" userId="de7010e932c54fc9" providerId="LiveId" clId="{C3F5E6A0-7196-47CA-867C-87CE9115A3BF}" dt="2022-11-18T09:21:32.147" v="1468"/>
          <ac:spMkLst>
            <pc:docMk/>
            <pc:sldMk cId="390813380" sldId="316"/>
            <ac:spMk id="3" creationId="{FF0E7738-23C5-1D5C-83A6-C7F1AE2362E7}"/>
          </ac:spMkLst>
        </pc:spChg>
        <pc:spChg chg="mod">
          <ac:chgData name="Ajay Devadiga" userId="de7010e932c54fc9" providerId="LiveId" clId="{C3F5E6A0-7196-47CA-867C-87CE9115A3BF}" dt="2022-11-18T09:21:32.147" v="1468"/>
          <ac:spMkLst>
            <pc:docMk/>
            <pc:sldMk cId="390813380" sldId="316"/>
            <ac:spMk id="4" creationId="{FF8CF3C0-D5CF-F8F1-6413-E7B981102CA2}"/>
          </ac:spMkLst>
        </pc:spChg>
        <pc:spChg chg="mod">
          <ac:chgData name="Ajay Devadiga" userId="de7010e932c54fc9" providerId="LiveId" clId="{C3F5E6A0-7196-47CA-867C-87CE9115A3BF}" dt="2022-11-18T09:21:32.147" v="1468"/>
          <ac:spMkLst>
            <pc:docMk/>
            <pc:sldMk cId="390813380" sldId="316"/>
            <ac:spMk id="5" creationId="{39802E43-9DD4-C353-299E-01C19CB91A48}"/>
          </ac:spMkLst>
        </pc:spChg>
        <pc:spChg chg="mod">
          <ac:chgData name="Ajay Devadiga" userId="de7010e932c54fc9" providerId="LiveId" clId="{C3F5E6A0-7196-47CA-867C-87CE9115A3BF}" dt="2022-11-18T09:21:32.147" v="1468"/>
          <ac:spMkLst>
            <pc:docMk/>
            <pc:sldMk cId="390813380" sldId="316"/>
            <ac:spMk id="6" creationId="{550B6385-F295-E610-9465-5AC9E00F2B47}"/>
          </ac:spMkLst>
        </pc:spChg>
        <pc:spChg chg="mod">
          <ac:chgData name="Ajay Devadiga" userId="de7010e932c54fc9" providerId="LiveId" clId="{C3F5E6A0-7196-47CA-867C-87CE9115A3BF}" dt="2022-11-18T09:21:32.147" v="1468"/>
          <ac:spMkLst>
            <pc:docMk/>
            <pc:sldMk cId="390813380" sldId="316"/>
            <ac:spMk id="7" creationId="{EF8BE7F6-84CF-4626-9AFE-E9B9CDFCAAC6}"/>
          </ac:spMkLst>
        </pc:spChg>
        <pc:spChg chg="mod">
          <ac:chgData name="Ajay Devadiga" userId="de7010e932c54fc9" providerId="LiveId" clId="{C3F5E6A0-7196-47CA-867C-87CE9115A3BF}" dt="2022-11-18T09:21:32.147" v="1468"/>
          <ac:spMkLst>
            <pc:docMk/>
            <pc:sldMk cId="390813380" sldId="316"/>
            <ac:spMk id="8" creationId="{D51D99F1-8EED-D311-F200-495962F0C804}"/>
          </ac:spMkLst>
        </pc:spChg>
        <pc:spChg chg="mod">
          <ac:chgData name="Ajay Devadiga" userId="de7010e932c54fc9" providerId="LiveId" clId="{C3F5E6A0-7196-47CA-867C-87CE9115A3BF}" dt="2022-11-18T09:21:32.147" v="1468"/>
          <ac:spMkLst>
            <pc:docMk/>
            <pc:sldMk cId="390813380" sldId="316"/>
            <ac:spMk id="9" creationId="{85AC2299-EB5E-56CE-DC94-4C82D21A545A}"/>
          </ac:spMkLst>
        </pc:spChg>
        <pc:spChg chg="mod">
          <ac:chgData name="Ajay Devadiga" userId="de7010e932c54fc9" providerId="LiveId" clId="{C3F5E6A0-7196-47CA-867C-87CE9115A3BF}" dt="2022-11-18T09:21:32.147" v="1468"/>
          <ac:spMkLst>
            <pc:docMk/>
            <pc:sldMk cId="390813380" sldId="316"/>
            <ac:spMk id="10" creationId="{C3AAB775-E5A4-EA84-A68A-6CB1BE04F9E9}"/>
          </ac:spMkLst>
        </pc:spChg>
        <pc:spChg chg="mod">
          <ac:chgData name="Ajay Devadiga" userId="de7010e932c54fc9" providerId="LiveId" clId="{C3F5E6A0-7196-47CA-867C-87CE9115A3BF}" dt="2022-11-18T09:21:32.147" v="1468"/>
          <ac:spMkLst>
            <pc:docMk/>
            <pc:sldMk cId="390813380" sldId="316"/>
            <ac:spMk id="11" creationId="{8721322D-ACB4-9231-B1F3-0D621A3D222B}"/>
          </ac:spMkLst>
        </pc:spChg>
        <pc:spChg chg="mod">
          <ac:chgData name="Ajay Devadiga" userId="de7010e932c54fc9" providerId="LiveId" clId="{C3F5E6A0-7196-47CA-867C-87CE9115A3BF}" dt="2022-11-18T09:21:32.147" v="1468"/>
          <ac:spMkLst>
            <pc:docMk/>
            <pc:sldMk cId="390813380" sldId="316"/>
            <ac:spMk id="12" creationId="{51ADA79A-E303-7BCC-19BB-6375A26D575E}"/>
          </ac:spMkLst>
        </pc:spChg>
        <pc:spChg chg="add mod">
          <ac:chgData name="Ajay Devadiga" userId="de7010e932c54fc9" providerId="LiveId" clId="{C3F5E6A0-7196-47CA-867C-87CE9115A3BF}" dt="2022-11-18T09:21:52.700" v="1500" actId="14100"/>
          <ac:spMkLst>
            <pc:docMk/>
            <pc:sldMk cId="390813380" sldId="316"/>
            <ac:spMk id="14" creationId="{1064EEFC-8A25-C6D4-4E3D-B16BB21FB63F}"/>
          </ac:spMkLst>
        </pc:spChg>
        <pc:spChg chg="add mod">
          <ac:chgData name="Ajay Devadiga" userId="de7010e932c54fc9" providerId="LiveId" clId="{C3F5E6A0-7196-47CA-867C-87CE9115A3BF}" dt="2022-11-18T09:23:36.402" v="1593" actId="14100"/>
          <ac:spMkLst>
            <pc:docMk/>
            <pc:sldMk cId="390813380" sldId="316"/>
            <ac:spMk id="15" creationId="{7CF2FD8C-23AC-7809-544E-C282799AA885}"/>
          </ac:spMkLst>
        </pc:spChg>
        <pc:grpChg chg="add mod">
          <ac:chgData name="Ajay Devadiga" userId="de7010e932c54fc9" providerId="LiveId" clId="{C3F5E6A0-7196-47CA-867C-87CE9115A3BF}" dt="2022-11-18T09:21:37.010" v="1470" actId="1076"/>
          <ac:grpSpMkLst>
            <pc:docMk/>
            <pc:sldMk cId="390813380" sldId="316"/>
            <ac:grpSpMk id="2" creationId="{4D56B6E8-18B1-507E-8C1D-198567BD9B91}"/>
          </ac:grpSpMkLst>
        </pc:grpChg>
        <pc:picChg chg="mod">
          <ac:chgData name="Ajay Devadiga" userId="de7010e932c54fc9" providerId="LiveId" clId="{C3F5E6A0-7196-47CA-867C-87CE9115A3BF}" dt="2022-11-18T09:21:32.147" v="1468"/>
          <ac:picMkLst>
            <pc:docMk/>
            <pc:sldMk cId="390813380" sldId="316"/>
            <ac:picMk id="13" creationId="{04709A94-CECE-7F06-FFD7-4031B519ACFB}"/>
          </ac:picMkLst>
        </pc:picChg>
      </pc:sldChg>
    </pc:docChg>
  </pc:docChgLst>
  <pc:docChgLst>
    <pc:chgData name="Ajay Devadiga" userId="de7010e932c54fc9" providerId="LiveId" clId="{A36D9D69-8B92-4CF3-9FAD-0AFD96D5BB14}"/>
    <pc:docChg chg="undo redo custSel addSld delSld modSld sldOrd">
      <pc:chgData name="Ajay Devadiga" userId="de7010e932c54fc9" providerId="LiveId" clId="{A36D9D69-8B92-4CF3-9FAD-0AFD96D5BB14}" dt="2022-10-14T09:51:37.460" v="831" actId="2711"/>
      <pc:docMkLst>
        <pc:docMk/>
      </pc:docMkLst>
      <pc:sldChg chg="addSp delSp modSp mod modTransition modAnim">
        <pc:chgData name="Ajay Devadiga" userId="de7010e932c54fc9" providerId="LiveId" clId="{A36D9D69-8B92-4CF3-9FAD-0AFD96D5BB14}" dt="2022-10-14T08:56:05.979" v="450" actId="13822"/>
        <pc:sldMkLst>
          <pc:docMk/>
          <pc:sldMk cId="152857230" sldId="304"/>
        </pc:sldMkLst>
        <pc:spChg chg="add del mod">
          <ac:chgData name="Ajay Devadiga" userId="de7010e932c54fc9" providerId="LiveId" clId="{A36D9D69-8B92-4CF3-9FAD-0AFD96D5BB14}" dt="2022-10-14T08:26:33.994" v="26" actId="478"/>
          <ac:spMkLst>
            <pc:docMk/>
            <pc:sldMk cId="152857230" sldId="304"/>
            <ac:spMk id="14" creationId="{419D4BD0-038B-1004-C34C-82F89F2D73DF}"/>
          </ac:spMkLst>
        </pc:spChg>
        <pc:spChg chg="mod">
          <ac:chgData name="Ajay Devadiga" userId="de7010e932c54fc9" providerId="LiveId" clId="{A36D9D69-8B92-4CF3-9FAD-0AFD96D5BB14}" dt="2022-10-14T08:30:39.746" v="60" actId="14100"/>
          <ac:spMkLst>
            <pc:docMk/>
            <pc:sldMk cId="152857230" sldId="304"/>
            <ac:spMk id="15" creationId="{18E20C90-0199-6666-4C3D-47A1291C517F}"/>
          </ac:spMkLst>
        </pc:spChg>
        <pc:spChg chg="add del mod">
          <ac:chgData name="Ajay Devadiga" userId="de7010e932c54fc9" providerId="LiveId" clId="{A36D9D69-8B92-4CF3-9FAD-0AFD96D5BB14}" dt="2022-10-14T08:49:57.459" v="389" actId="404"/>
          <ac:spMkLst>
            <pc:docMk/>
            <pc:sldMk cId="152857230" sldId="304"/>
            <ac:spMk id="16" creationId="{6C0242BD-860B-E4E9-87EC-2FB03BA634B7}"/>
          </ac:spMkLst>
        </pc:spChg>
        <pc:spChg chg="add mod">
          <ac:chgData name="Ajay Devadiga" userId="de7010e932c54fc9" providerId="LiveId" clId="{A36D9D69-8B92-4CF3-9FAD-0AFD96D5BB14}" dt="2022-10-14T08:49:57.459" v="389" actId="404"/>
          <ac:spMkLst>
            <pc:docMk/>
            <pc:sldMk cId="152857230" sldId="304"/>
            <ac:spMk id="17" creationId="{9444162E-0ABB-B384-5F42-EFA275BA7E03}"/>
          </ac:spMkLst>
        </pc:spChg>
        <pc:spChg chg="add mod">
          <ac:chgData name="Ajay Devadiga" userId="de7010e932c54fc9" providerId="LiveId" clId="{A36D9D69-8B92-4CF3-9FAD-0AFD96D5BB14}" dt="2022-10-14T08:49:57.459" v="389" actId="404"/>
          <ac:spMkLst>
            <pc:docMk/>
            <pc:sldMk cId="152857230" sldId="304"/>
            <ac:spMk id="18" creationId="{6D6E6411-ADDE-3F60-2D75-0BC9B4472F9E}"/>
          </ac:spMkLst>
        </pc:spChg>
        <pc:spChg chg="add mod">
          <ac:chgData name="Ajay Devadiga" userId="de7010e932c54fc9" providerId="LiveId" clId="{A36D9D69-8B92-4CF3-9FAD-0AFD96D5BB14}" dt="2022-10-14T08:49:57.459" v="389" actId="404"/>
          <ac:spMkLst>
            <pc:docMk/>
            <pc:sldMk cId="152857230" sldId="304"/>
            <ac:spMk id="19" creationId="{C5ECA4D6-C5A2-F819-7541-C4B3F15A5FB1}"/>
          </ac:spMkLst>
        </pc:spChg>
        <pc:spChg chg="add mod">
          <ac:chgData name="Ajay Devadiga" userId="de7010e932c54fc9" providerId="LiveId" clId="{A36D9D69-8B92-4CF3-9FAD-0AFD96D5BB14}" dt="2022-10-14T08:49:57.459" v="389" actId="404"/>
          <ac:spMkLst>
            <pc:docMk/>
            <pc:sldMk cId="152857230" sldId="304"/>
            <ac:spMk id="20" creationId="{446CE196-719A-469E-E200-38EC14CB16BB}"/>
          </ac:spMkLst>
        </pc:spChg>
        <pc:spChg chg="add mod">
          <ac:chgData name="Ajay Devadiga" userId="de7010e932c54fc9" providerId="LiveId" clId="{A36D9D69-8B92-4CF3-9FAD-0AFD96D5BB14}" dt="2022-10-14T08:49:57.459" v="389" actId="404"/>
          <ac:spMkLst>
            <pc:docMk/>
            <pc:sldMk cId="152857230" sldId="304"/>
            <ac:spMk id="21" creationId="{0FFD6007-065F-C5A5-6AEA-120C60A1AC5C}"/>
          </ac:spMkLst>
        </pc:spChg>
        <pc:spChg chg="add mod">
          <ac:chgData name="Ajay Devadiga" userId="de7010e932c54fc9" providerId="LiveId" clId="{A36D9D69-8B92-4CF3-9FAD-0AFD96D5BB14}" dt="2022-10-14T08:49:57.459" v="389" actId="404"/>
          <ac:spMkLst>
            <pc:docMk/>
            <pc:sldMk cId="152857230" sldId="304"/>
            <ac:spMk id="22" creationId="{E2E64121-58F8-3D45-FDBC-C37B524BA116}"/>
          </ac:spMkLst>
        </pc:spChg>
        <pc:spChg chg="add mod">
          <ac:chgData name="Ajay Devadiga" userId="de7010e932c54fc9" providerId="LiveId" clId="{A36D9D69-8B92-4CF3-9FAD-0AFD96D5BB14}" dt="2022-10-14T08:49:57.459" v="389" actId="404"/>
          <ac:spMkLst>
            <pc:docMk/>
            <pc:sldMk cId="152857230" sldId="304"/>
            <ac:spMk id="23" creationId="{977384C6-3570-CB2F-22F8-D2EA2A4A5B20}"/>
          </ac:spMkLst>
        </pc:spChg>
        <pc:spChg chg="add mod">
          <ac:chgData name="Ajay Devadiga" userId="de7010e932c54fc9" providerId="LiveId" clId="{A36D9D69-8B92-4CF3-9FAD-0AFD96D5BB14}" dt="2022-10-14T08:55:38.998" v="444" actId="13822"/>
          <ac:spMkLst>
            <pc:docMk/>
            <pc:sldMk cId="152857230" sldId="304"/>
            <ac:spMk id="56" creationId="{A5797886-720B-3B32-2959-04B5567F5589}"/>
          </ac:spMkLst>
        </pc:spChg>
        <pc:spChg chg="add mod">
          <ac:chgData name="Ajay Devadiga" userId="de7010e932c54fc9" providerId="LiveId" clId="{A36D9D69-8B92-4CF3-9FAD-0AFD96D5BB14}" dt="2022-10-14T08:54:18.354" v="426" actId="255"/>
          <ac:spMkLst>
            <pc:docMk/>
            <pc:sldMk cId="152857230" sldId="304"/>
            <ac:spMk id="1047" creationId="{D6468337-D3A4-E5D1-5322-3B1E4917A0B8}"/>
          </ac:spMkLst>
        </pc:spChg>
        <pc:spChg chg="add mod">
          <ac:chgData name="Ajay Devadiga" userId="de7010e932c54fc9" providerId="LiveId" clId="{A36D9D69-8B92-4CF3-9FAD-0AFD96D5BB14}" dt="2022-10-14T08:54:32.831" v="428" actId="1076"/>
          <ac:spMkLst>
            <pc:docMk/>
            <pc:sldMk cId="152857230" sldId="304"/>
            <ac:spMk id="1048" creationId="{FD38FD36-F01D-B85E-6CFE-A29E610D576F}"/>
          </ac:spMkLst>
        </pc:spChg>
        <pc:spChg chg="add mod">
          <ac:chgData name="Ajay Devadiga" userId="de7010e932c54fc9" providerId="LiveId" clId="{A36D9D69-8B92-4CF3-9FAD-0AFD96D5BB14}" dt="2022-10-14T08:54:55.854" v="442" actId="20577"/>
          <ac:spMkLst>
            <pc:docMk/>
            <pc:sldMk cId="152857230" sldId="304"/>
            <ac:spMk id="1049" creationId="{30CAB208-851D-F98B-8B79-021D9AD9E9E2}"/>
          </ac:spMkLst>
        </pc:spChg>
        <pc:spChg chg="add mod">
          <ac:chgData name="Ajay Devadiga" userId="de7010e932c54fc9" providerId="LiveId" clId="{A36D9D69-8B92-4CF3-9FAD-0AFD96D5BB14}" dt="2022-10-14T08:54:50.763" v="437" actId="20577"/>
          <ac:spMkLst>
            <pc:docMk/>
            <pc:sldMk cId="152857230" sldId="304"/>
            <ac:spMk id="1050" creationId="{4D0C4CA9-B8C4-B768-1FBF-F5174EB33BE7}"/>
          </ac:spMkLst>
        </pc:spChg>
        <pc:picChg chg="add del mod">
          <ac:chgData name="Ajay Devadiga" userId="de7010e932c54fc9" providerId="LiveId" clId="{A36D9D69-8B92-4CF3-9FAD-0AFD96D5BB14}" dt="2022-10-14T08:55:01.116" v="443" actId="478"/>
          <ac:picMkLst>
            <pc:docMk/>
            <pc:sldMk cId="152857230" sldId="304"/>
            <ac:picMk id="1025" creationId="{7076F600-111A-C00F-66F1-1CB5D9DBFDAC}"/>
          </ac:picMkLst>
        </pc:picChg>
        <pc:cxnChg chg="add del mod">
          <ac:chgData name="Ajay Devadiga" userId="de7010e932c54fc9" providerId="LiveId" clId="{A36D9D69-8B92-4CF3-9FAD-0AFD96D5BB14}" dt="2022-10-14T08:39:41.498" v="283" actId="11529"/>
          <ac:cxnSpMkLst>
            <pc:docMk/>
            <pc:sldMk cId="152857230" sldId="304"/>
            <ac:cxnSpMk id="25" creationId="{35440D13-A199-333C-2087-2AA43430ABF4}"/>
          </ac:cxnSpMkLst>
        </pc:cxnChg>
        <pc:cxnChg chg="add del">
          <ac:chgData name="Ajay Devadiga" userId="de7010e932c54fc9" providerId="LiveId" clId="{A36D9D69-8B92-4CF3-9FAD-0AFD96D5BB14}" dt="2022-10-14T08:40:01.007" v="285" actId="478"/>
          <ac:cxnSpMkLst>
            <pc:docMk/>
            <pc:sldMk cId="152857230" sldId="304"/>
            <ac:cxnSpMk id="27" creationId="{E6C8A261-350C-05D3-9BE5-52ED2C0085FD}"/>
          </ac:cxnSpMkLst>
        </pc:cxnChg>
        <pc:cxnChg chg="add mod">
          <ac:chgData name="Ajay Devadiga" userId="de7010e932c54fc9" providerId="LiveId" clId="{A36D9D69-8B92-4CF3-9FAD-0AFD96D5BB14}" dt="2022-10-14T08:48:46.893" v="383" actId="1076"/>
          <ac:cxnSpMkLst>
            <pc:docMk/>
            <pc:sldMk cId="152857230" sldId="304"/>
            <ac:cxnSpMk id="29" creationId="{269D262B-D195-D33A-0606-D27F95F75D01}"/>
          </ac:cxnSpMkLst>
        </pc:cxnChg>
        <pc:cxnChg chg="add mod">
          <ac:chgData name="Ajay Devadiga" userId="de7010e932c54fc9" providerId="LiveId" clId="{A36D9D69-8B92-4CF3-9FAD-0AFD96D5BB14}" dt="2022-10-14T08:48:46.893" v="383" actId="1076"/>
          <ac:cxnSpMkLst>
            <pc:docMk/>
            <pc:sldMk cId="152857230" sldId="304"/>
            <ac:cxnSpMk id="31" creationId="{CACD356E-A1BB-DA13-90D0-EC19C33AFB5F}"/>
          </ac:cxnSpMkLst>
        </pc:cxnChg>
        <pc:cxnChg chg="add del">
          <ac:chgData name="Ajay Devadiga" userId="de7010e932c54fc9" providerId="LiveId" clId="{A36D9D69-8B92-4CF3-9FAD-0AFD96D5BB14}" dt="2022-10-14T08:41:01.745" v="290" actId="478"/>
          <ac:cxnSpMkLst>
            <pc:docMk/>
            <pc:sldMk cId="152857230" sldId="304"/>
            <ac:cxnSpMk id="34" creationId="{F1DACAD5-E211-BDAA-9BD6-A157D9A6C32E}"/>
          </ac:cxnSpMkLst>
        </pc:cxnChg>
        <pc:cxnChg chg="add mod">
          <ac:chgData name="Ajay Devadiga" userId="de7010e932c54fc9" providerId="LiveId" clId="{A36D9D69-8B92-4CF3-9FAD-0AFD96D5BB14}" dt="2022-10-14T08:48:46.893" v="383" actId="1076"/>
          <ac:cxnSpMkLst>
            <pc:docMk/>
            <pc:sldMk cId="152857230" sldId="304"/>
            <ac:cxnSpMk id="37" creationId="{FC064725-C8DE-34F1-0359-98AF76D37E6D}"/>
          </ac:cxnSpMkLst>
        </pc:cxnChg>
        <pc:cxnChg chg="add mod">
          <ac:chgData name="Ajay Devadiga" userId="de7010e932c54fc9" providerId="LiveId" clId="{A36D9D69-8B92-4CF3-9FAD-0AFD96D5BB14}" dt="2022-10-14T08:48:46.893" v="383" actId="1076"/>
          <ac:cxnSpMkLst>
            <pc:docMk/>
            <pc:sldMk cId="152857230" sldId="304"/>
            <ac:cxnSpMk id="39" creationId="{005D3388-1F05-FBC4-7FFB-30488F537197}"/>
          </ac:cxnSpMkLst>
        </pc:cxnChg>
        <pc:cxnChg chg="add del mod">
          <ac:chgData name="Ajay Devadiga" userId="de7010e932c54fc9" providerId="LiveId" clId="{A36D9D69-8B92-4CF3-9FAD-0AFD96D5BB14}" dt="2022-10-14T08:41:38.866" v="295" actId="11529"/>
          <ac:cxnSpMkLst>
            <pc:docMk/>
            <pc:sldMk cId="152857230" sldId="304"/>
            <ac:cxnSpMk id="42" creationId="{EE85124B-A87F-1738-407F-9B87E2B33D8F}"/>
          </ac:cxnSpMkLst>
        </pc:cxnChg>
        <pc:cxnChg chg="add mod">
          <ac:chgData name="Ajay Devadiga" userId="de7010e932c54fc9" providerId="LiveId" clId="{A36D9D69-8B92-4CF3-9FAD-0AFD96D5BB14}" dt="2022-10-14T08:48:46.893" v="383" actId="1076"/>
          <ac:cxnSpMkLst>
            <pc:docMk/>
            <pc:sldMk cId="152857230" sldId="304"/>
            <ac:cxnSpMk id="44" creationId="{69783D4A-365B-9958-19C3-BCAFDD716738}"/>
          </ac:cxnSpMkLst>
        </pc:cxnChg>
        <pc:cxnChg chg="add mod">
          <ac:chgData name="Ajay Devadiga" userId="de7010e932c54fc9" providerId="LiveId" clId="{A36D9D69-8B92-4CF3-9FAD-0AFD96D5BB14}" dt="2022-10-14T08:48:46.893" v="383" actId="1076"/>
          <ac:cxnSpMkLst>
            <pc:docMk/>
            <pc:sldMk cId="152857230" sldId="304"/>
            <ac:cxnSpMk id="46" creationId="{593E65AE-9F66-4386-AD78-FFFB586D5A82}"/>
          </ac:cxnSpMkLst>
        </pc:cxnChg>
        <pc:cxnChg chg="add mod">
          <ac:chgData name="Ajay Devadiga" userId="de7010e932c54fc9" providerId="LiveId" clId="{A36D9D69-8B92-4CF3-9FAD-0AFD96D5BB14}" dt="2022-10-14T08:48:46.893" v="383" actId="1076"/>
          <ac:cxnSpMkLst>
            <pc:docMk/>
            <pc:sldMk cId="152857230" sldId="304"/>
            <ac:cxnSpMk id="48" creationId="{8ADED85C-DE84-8981-B4B9-236FB0E6C25A}"/>
          </ac:cxnSpMkLst>
        </pc:cxnChg>
        <pc:cxnChg chg="add del mod">
          <ac:chgData name="Ajay Devadiga" userId="de7010e932c54fc9" providerId="LiveId" clId="{A36D9D69-8B92-4CF3-9FAD-0AFD96D5BB14}" dt="2022-10-14T08:43:16.940" v="306" actId="11529"/>
          <ac:cxnSpMkLst>
            <pc:docMk/>
            <pc:sldMk cId="152857230" sldId="304"/>
            <ac:cxnSpMk id="52" creationId="{6F8A90C2-B996-D098-5BA9-5AACC3828401}"/>
          </ac:cxnSpMkLst>
        </pc:cxnChg>
        <pc:cxnChg chg="add del">
          <ac:chgData name="Ajay Devadiga" userId="de7010e932c54fc9" providerId="LiveId" clId="{A36D9D69-8B92-4CF3-9FAD-0AFD96D5BB14}" dt="2022-10-14T08:43:30.038" v="308" actId="11529"/>
          <ac:cxnSpMkLst>
            <pc:docMk/>
            <pc:sldMk cId="152857230" sldId="304"/>
            <ac:cxnSpMk id="54" creationId="{4C6B68A2-6713-372A-15CB-2CE48923F9C4}"/>
          </ac:cxnSpMkLst>
        </pc:cxnChg>
        <pc:cxnChg chg="add mod">
          <ac:chgData name="Ajay Devadiga" userId="de7010e932c54fc9" providerId="LiveId" clId="{A36D9D69-8B92-4CF3-9FAD-0AFD96D5BB14}" dt="2022-10-14T08:48:46.893" v="383" actId="1076"/>
          <ac:cxnSpMkLst>
            <pc:docMk/>
            <pc:sldMk cId="152857230" sldId="304"/>
            <ac:cxnSpMk id="58" creationId="{62ED6556-52D3-8A8D-BD91-C9E606850BE2}"/>
          </ac:cxnSpMkLst>
        </pc:cxnChg>
        <pc:cxnChg chg="add mod">
          <ac:chgData name="Ajay Devadiga" userId="de7010e932c54fc9" providerId="LiveId" clId="{A36D9D69-8B92-4CF3-9FAD-0AFD96D5BB14}" dt="2022-10-14T08:56:05.337" v="449" actId="13822"/>
          <ac:cxnSpMkLst>
            <pc:docMk/>
            <pc:sldMk cId="152857230" sldId="304"/>
            <ac:cxnSpMk id="60" creationId="{7021DC10-9785-DBF2-ED59-FB8B4B385355}"/>
          </ac:cxnSpMkLst>
        </pc:cxnChg>
        <pc:cxnChg chg="add mod">
          <ac:chgData name="Ajay Devadiga" userId="de7010e932c54fc9" providerId="LiveId" clId="{A36D9D69-8B92-4CF3-9FAD-0AFD96D5BB14}" dt="2022-10-14T08:56:05.979" v="450" actId="13822"/>
          <ac:cxnSpMkLst>
            <pc:docMk/>
            <pc:sldMk cId="152857230" sldId="304"/>
            <ac:cxnSpMk id="62" creationId="{F011F8F3-BF6C-63D4-2C69-4D873F794D6B}"/>
          </ac:cxnSpMkLst>
        </pc:cxnChg>
        <pc:cxnChg chg="add mod">
          <ac:chgData name="Ajay Devadiga" userId="de7010e932c54fc9" providerId="LiveId" clId="{A36D9D69-8B92-4CF3-9FAD-0AFD96D5BB14}" dt="2022-10-14T08:48:46.893" v="383" actId="1076"/>
          <ac:cxnSpMkLst>
            <pc:docMk/>
            <pc:sldMk cId="152857230" sldId="304"/>
            <ac:cxnSpMk id="1024" creationId="{341A8010-3A73-C60E-C6A2-6231608932AD}"/>
          </ac:cxnSpMkLst>
        </pc:cxnChg>
        <pc:cxnChg chg="add mod">
          <ac:chgData name="Ajay Devadiga" userId="de7010e932c54fc9" providerId="LiveId" clId="{A36D9D69-8B92-4CF3-9FAD-0AFD96D5BB14}" dt="2022-10-14T08:53:17.830" v="417" actId="14100"/>
          <ac:cxnSpMkLst>
            <pc:docMk/>
            <pc:sldMk cId="152857230" sldId="304"/>
            <ac:cxnSpMk id="1036" creationId="{6ED6DB19-139B-5061-F27A-81AE62BF0CFF}"/>
          </ac:cxnSpMkLst>
        </pc:cxnChg>
        <pc:cxnChg chg="add del mod">
          <ac:chgData name="Ajay Devadiga" userId="de7010e932c54fc9" providerId="LiveId" clId="{A36D9D69-8B92-4CF3-9FAD-0AFD96D5BB14}" dt="2022-10-14T08:52:56.177" v="415" actId="11529"/>
          <ac:cxnSpMkLst>
            <pc:docMk/>
            <pc:sldMk cId="152857230" sldId="304"/>
            <ac:cxnSpMk id="1038" creationId="{8B7629A2-DBF5-D2FC-E4F8-4A044AC756D9}"/>
          </ac:cxnSpMkLst>
        </pc:cxnChg>
        <pc:cxnChg chg="add mod">
          <ac:chgData name="Ajay Devadiga" userId="de7010e932c54fc9" providerId="LiveId" clId="{A36D9D69-8B92-4CF3-9FAD-0AFD96D5BB14}" dt="2022-10-14T08:53:50.275" v="420" actId="14100"/>
          <ac:cxnSpMkLst>
            <pc:docMk/>
            <pc:sldMk cId="152857230" sldId="304"/>
            <ac:cxnSpMk id="1043" creationId="{E54589F1-CFC1-D628-96CF-8F40B5DCBF45}"/>
          </ac:cxnSpMkLst>
        </pc:cxnChg>
        <pc:cxnChg chg="add">
          <ac:chgData name="Ajay Devadiga" userId="de7010e932c54fc9" providerId="LiveId" clId="{A36D9D69-8B92-4CF3-9FAD-0AFD96D5BB14}" dt="2022-10-14T08:53:40.167" v="419" actId="11529"/>
          <ac:cxnSpMkLst>
            <pc:docMk/>
            <pc:sldMk cId="152857230" sldId="304"/>
            <ac:cxnSpMk id="1045" creationId="{0E7475A4-AF04-39E3-FC75-563E7DAF32C7}"/>
          </ac:cxnSpMkLst>
        </pc:cxnChg>
      </pc:sldChg>
      <pc:sldChg chg="addSp delSp modSp mod ord">
        <pc:chgData name="Ajay Devadiga" userId="de7010e932c54fc9" providerId="LiveId" clId="{A36D9D69-8B92-4CF3-9FAD-0AFD96D5BB14}" dt="2022-10-14T09:37:16.178" v="804"/>
        <pc:sldMkLst>
          <pc:docMk/>
          <pc:sldMk cId="4118580179" sldId="305"/>
        </pc:sldMkLst>
        <pc:spChg chg="del">
          <ac:chgData name="Ajay Devadiga" userId="de7010e932c54fc9" providerId="LiveId" clId="{A36D9D69-8B92-4CF3-9FAD-0AFD96D5BB14}" dt="2022-10-14T08:59:21.243" v="478" actId="478"/>
          <ac:spMkLst>
            <pc:docMk/>
            <pc:sldMk cId="4118580179" sldId="305"/>
            <ac:spMk id="15" creationId="{03D3ADB9-2FF5-259D-11C1-E92E6BAAA59D}"/>
          </ac:spMkLst>
        </pc:spChg>
        <pc:spChg chg="del">
          <ac:chgData name="Ajay Devadiga" userId="de7010e932c54fc9" providerId="LiveId" clId="{A36D9D69-8B92-4CF3-9FAD-0AFD96D5BB14}" dt="2022-10-14T08:59:21.243" v="478" actId="478"/>
          <ac:spMkLst>
            <pc:docMk/>
            <pc:sldMk cId="4118580179" sldId="305"/>
            <ac:spMk id="16" creationId="{0FAAFE3E-F003-0EDA-B0CE-3A2116E5BB00}"/>
          </ac:spMkLst>
        </pc:spChg>
        <pc:spChg chg="del">
          <ac:chgData name="Ajay Devadiga" userId="de7010e932c54fc9" providerId="LiveId" clId="{A36D9D69-8B92-4CF3-9FAD-0AFD96D5BB14}" dt="2022-10-14T08:59:21.243" v="478" actId="478"/>
          <ac:spMkLst>
            <pc:docMk/>
            <pc:sldMk cId="4118580179" sldId="305"/>
            <ac:spMk id="17" creationId="{3EA8DC5A-808C-3958-EDB8-D756771272BF}"/>
          </ac:spMkLst>
        </pc:spChg>
        <pc:spChg chg="del">
          <ac:chgData name="Ajay Devadiga" userId="de7010e932c54fc9" providerId="LiveId" clId="{A36D9D69-8B92-4CF3-9FAD-0AFD96D5BB14}" dt="2022-10-14T08:59:21.243" v="478" actId="478"/>
          <ac:spMkLst>
            <pc:docMk/>
            <pc:sldMk cId="4118580179" sldId="305"/>
            <ac:spMk id="18" creationId="{3857D2FB-EA85-615E-40DB-1E1C38D68405}"/>
          </ac:spMkLst>
        </pc:spChg>
        <pc:spChg chg="del">
          <ac:chgData name="Ajay Devadiga" userId="de7010e932c54fc9" providerId="LiveId" clId="{A36D9D69-8B92-4CF3-9FAD-0AFD96D5BB14}" dt="2022-10-14T08:59:21.243" v="478" actId="478"/>
          <ac:spMkLst>
            <pc:docMk/>
            <pc:sldMk cId="4118580179" sldId="305"/>
            <ac:spMk id="19" creationId="{C6781665-09B7-CC5B-705E-4741C04FC9DE}"/>
          </ac:spMkLst>
        </pc:spChg>
        <pc:spChg chg="add mod">
          <ac:chgData name="Ajay Devadiga" userId="de7010e932c54fc9" providerId="LiveId" clId="{A36D9D69-8B92-4CF3-9FAD-0AFD96D5BB14}" dt="2022-10-14T08:59:50.299" v="492" actId="1076"/>
          <ac:spMkLst>
            <pc:docMk/>
            <pc:sldMk cId="4118580179" sldId="305"/>
            <ac:spMk id="20" creationId="{ABEFAB6A-6B80-75B1-A2F5-D2A3F126F20C}"/>
          </ac:spMkLst>
        </pc:spChg>
        <pc:cxnChg chg="del mod">
          <ac:chgData name="Ajay Devadiga" userId="de7010e932c54fc9" providerId="LiveId" clId="{A36D9D69-8B92-4CF3-9FAD-0AFD96D5BB14}" dt="2022-10-14T08:59:21.243" v="478" actId="478"/>
          <ac:cxnSpMkLst>
            <pc:docMk/>
            <pc:sldMk cId="4118580179" sldId="305"/>
            <ac:cxnSpMk id="27" creationId="{AACFF6C4-64A0-49D9-5167-850CAE2D627D}"/>
          </ac:cxnSpMkLst>
        </pc:cxnChg>
        <pc:cxnChg chg="del mod">
          <ac:chgData name="Ajay Devadiga" userId="de7010e932c54fc9" providerId="LiveId" clId="{A36D9D69-8B92-4CF3-9FAD-0AFD96D5BB14}" dt="2022-10-14T08:59:21.243" v="478" actId="478"/>
          <ac:cxnSpMkLst>
            <pc:docMk/>
            <pc:sldMk cId="4118580179" sldId="305"/>
            <ac:cxnSpMk id="32" creationId="{FBF3542F-1796-E118-6640-4C3947DA182E}"/>
          </ac:cxnSpMkLst>
        </pc:cxnChg>
        <pc:cxnChg chg="del mod">
          <ac:chgData name="Ajay Devadiga" userId="de7010e932c54fc9" providerId="LiveId" clId="{A36D9D69-8B92-4CF3-9FAD-0AFD96D5BB14}" dt="2022-10-14T08:59:21.243" v="478" actId="478"/>
          <ac:cxnSpMkLst>
            <pc:docMk/>
            <pc:sldMk cId="4118580179" sldId="305"/>
            <ac:cxnSpMk id="34" creationId="{9F17F1AE-02D2-C3A8-832F-EE36F2656C34}"/>
          </ac:cxnSpMkLst>
        </pc:cxnChg>
        <pc:cxnChg chg="del mod">
          <ac:chgData name="Ajay Devadiga" userId="de7010e932c54fc9" providerId="LiveId" clId="{A36D9D69-8B92-4CF3-9FAD-0AFD96D5BB14}" dt="2022-10-14T08:59:21.243" v="478" actId="478"/>
          <ac:cxnSpMkLst>
            <pc:docMk/>
            <pc:sldMk cId="4118580179" sldId="305"/>
            <ac:cxnSpMk id="36" creationId="{1541DD7B-D21F-F75A-81ED-7614A3533113}"/>
          </ac:cxnSpMkLst>
        </pc:cxnChg>
      </pc:sldChg>
      <pc:sldChg chg="addSp modSp new mod ord">
        <pc:chgData name="Ajay Devadiga" userId="de7010e932c54fc9" providerId="LiveId" clId="{A36D9D69-8B92-4CF3-9FAD-0AFD96D5BB14}" dt="2022-10-14T08:59:25.762" v="480"/>
        <pc:sldMkLst>
          <pc:docMk/>
          <pc:sldMk cId="2173915140" sldId="306"/>
        </pc:sldMkLst>
        <pc:spChg chg="add mod">
          <ac:chgData name="Ajay Devadiga" userId="de7010e932c54fc9" providerId="LiveId" clId="{A36D9D69-8B92-4CF3-9FAD-0AFD96D5BB14}" dt="2022-10-14T08:58:41.116" v="476" actId="1076"/>
          <ac:spMkLst>
            <pc:docMk/>
            <pc:sldMk cId="2173915140" sldId="306"/>
            <ac:spMk id="3" creationId="{C1CEADFB-A99A-F282-4751-01895BEF562A}"/>
          </ac:spMkLst>
        </pc:spChg>
        <pc:spChg chg="mod">
          <ac:chgData name="Ajay Devadiga" userId="de7010e932c54fc9" providerId="LiveId" clId="{A36D9D69-8B92-4CF3-9FAD-0AFD96D5BB14}" dt="2022-10-14T08:58:05.746" v="456"/>
          <ac:spMkLst>
            <pc:docMk/>
            <pc:sldMk cId="2173915140" sldId="306"/>
            <ac:spMk id="5" creationId="{112A0BC3-8D99-FB46-E98D-9CB5B011F765}"/>
          </ac:spMkLst>
        </pc:spChg>
        <pc:spChg chg="mod">
          <ac:chgData name="Ajay Devadiga" userId="de7010e932c54fc9" providerId="LiveId" clId="{A36D9D69-8B92-4CF3-9FAD-0AFD96D5BB14}" dt="2022-10-14T08:58:05.746" v="456"/>
          <ac:spMkLst>
            <pc:docMk/>
            <pc:sldMk cId="2173915140" sldId="306"/>
            <ac:spMk id="6" creationId="{63017333-63EF-A087-557D-AD4F7043E86A}"/>
          </ac:spMkLst>
        </pc:spChg>
        <pc:spChg chg="mod">
          <ac:chgData name="Ajay Devadiga" userId="de7010e932c54fc9" providerId="LiveId" clId="{A36D9D69-8B92-4CF3-9FAD-0AFD96D5BB14}" dt="2022-10-14T08:58:05.746" v="456"/>
          <ac:spMkLst>
            <pc:docMk/>
            <pc:sldMk cId="2173915140" sldId="306"/>
            <ac:spMk id="7" creationId="{8E938C47-82FB-1BE8-2AA1-1C663097181E}"/>
          </ac:spMkLst>
        </pc:spChg>
        <pc:spChg chg="mod">
          <ac:chgData name="Ajay Devadiga" userId="de7010e932c54fc9" providerId="LiveId" clId="{A36D9D69-8B92-4CF3-9FAD-0AFD96D5BB14}" dt="2022-10-14T08:58:05.746" v="456"/>
          <ac:spMkLst>
            <pc:docMk/>
            <pc:sldMk cId="2173915140" sldId="306"/>
            <ac:spMk id="8" creationId="{64DB5D34-3C68-66F4-5D04-79A6A9057BDF}"/>
          </ac:spMkLst>
        </pc:spChg>
        <pc:spChg chg="mod">
          <ac:chgData name="Ajay Devadiga" userId="de7010e932c54fc9" providerId="LiveId" clId="{A36D9D69-8B92-4CF3-9FAD-0AFD96D5BB14}" dt="2022-10-14T08:58:05.746" v="456"/>
          <ac:spMkLst>
            <pc:docMk/>
            <pc:sldMk cId="2173915140" sldId="306"/>
            <ac:spMk id="9" creationId="{E069CA40-483E-C0A1-4544-D3AC26F22F31}"/>
          </ac:spMkLst>
        </pc:spChg>
        <pc:spChg chg="mod">
          <ac:chgData name="Ajay Devadiga" userId="de7010e932c54fc9" providerId="LiveId" clId="{A36D9D69-8B92-4CF3-9FAD-0AFD96D5BB14}" dt="2022-10-14T08:58:05.746" v="456"/>
          <ac:spMkLst>
            <pc:docMk/>
            <pc:sldMk cId="2173915140" sldId="306"/>
            <ac:spMk id="10" creationId="{D5FD874C-07C3-6382-52DC-78EAA6CA710D}"/>
          </ac:spMkLst>
        </pc:spChg>
        <pc:spChg chg="mod">
          <ac:chgData name="Ajay Devadiga" userId="de7010e932c54fc9" providerId="LiveId" clId="{A36D9D69-8B92-4CF3-9FAD-0AFD96D5BB14}" dt="2022-10-14T08:58:05.746" v="456"/>
          <ac:spMkLst>
            <pc:docMk/>
            <pc:sldMk cId="2173915140" sldId="306"/>
            <ac:spMk id="11" creationId="{56EB0130-4121-9244-D51C-6A28E919ADFF}"/>
          </ac:spMkLst>
        </pc:spChg>
        <pc:spChg chg="mod">
          <ac:chgData name="Ajay Devadiga" userId="de7010e932c54fc9" providerId="LiveId" clId="{A36D9D69-8B92-4CF3-9FAD-0AFD96D5BB14}" dt="2022-10-14T08:58:05.746" v="456"/>
          <ac:spMkLst>
            <pc:docMk/>
            <pc:sldMk cId="2173915140" sldId="306"/>
            <ac:spMk id="12" creationId="{138F0C16-11DD-4C87-AEAE-430D5BCA03E4}"/>
          </ac:spMkLst>
        </pc:spChg>
        <pc:spChg chg="mod">
          <ac:chgData name="Ajay Devadiga" userId="de7010e932c54fc9" providerId="LiveId" clId="{A36D9D69-8B92-4CF3-9FAD-0AFD96D5BB14}" dt="2022-10-14T08:58:05.746" v="456"/>
          <ac:spMkLst>
            <pc:docMk/>
            <pc:sldMk cId="2173915140" sldId="306"/>
            <ac:spMk id="13" creationId="{D7B6A08E-22B1-D815-C8E5-CB1718326B75}"/>
          </ac:spMkLst>
        </pc:spChg>
        <pc:spChg chg="mod">
          <ac:chgData name="Ajay Devadiga" userId="de7010e932c54fc9" providerId="LiveId" clId="{A36D9D69-8B92-4CF3-9FAD-0AFD96D5BB14}" dt="2022-10-14T08:58:05.746" v="456"/>
          <ac:spMkLst>
            <pc:docMk/>
            <pc:sldMk cId="2173915140" sldId="306"/>
            <ac:spMk id="14" creationId="{1E08AD97-376D-AFBC-CB18-554B4BB9BCA0}"/>
          </ac:spMkLst>
        </pc:spChg>
        <pc:spChg chg="add mod">
          <ac:chgData name="Ajay Devadiga" userId="de7010e932c54fc9" providerId="LiveId" clId="{A36D9D69-8B92-4CF3-9FAD-0AFD96D5BB14}" dt="2022-10-14T08:58:36.221" v="475" actId="20577"/>
          <ac:spMkLst>
            <pc:docMk/>
            <pc:sldMk cId="2173915140" sldId="306"/>
            <ac:spMk id="17" creationId="{61439206-06AA-0449-3724-3C3EA7AE66C9}"/>
          </ac:spMkLst>
        </pc:spChg>
        <pc:grpChg chg="add mod">
          <ac:chgData name="Ajay Devadiga" userId="de7010e932c54fc9" providerId="LiveId" clId="{A36D9D69-8B92-4CF3-9FAD-0AFD96D5BB14}" dt="2022-10-14T08:58:05.746" v="456"/>
          <ac:grpSpMkLst>
            <pc:docMk/>
            <pc:sldMk cId="2173915140" sldId="306"/>
            <ac:grpSpMk id="4" creationId="{7D5CBBF8-9C41-F5E9-1DAE-78F9D9C42514}"/>
          </ac:grpSpMkLst>
        </pc:grpChg>
        <pc:picChg chg="mod">
          <ac:chgData name="Ajay Devadiga" userId="de7010e932c54fc9" providerId="LiveId" clId="{A36D9D69-8B92-4CF3-9FAD-0AFD96D5BB14}" dt="2022-10-14T08:58:05.746" v="456"/>
          <ac:picMkLst>
            <pc:docMk/>
            <pc:sldMk cId="2173915140" sldId="306"/>
            <ac:picMk id="15" creationId="{9FAC693E-0E99-C3AB-D532-59161C7B9D38}"/>
          </ac:picMkLst>
        </pc:picChg>
      </pc:sldChg>
      <pc:sldChg chg="new del">
        <pc:chgData name="Ajay Devadiga" userId="de7010e932c54fc9" providerId="LiveId" clId="{A36D9D69-8B92-4CF3-9FAD-0AFD96D5BB14}" dt="2022-10-14T08:59:55.092" v="493" actId="47"/>
        <pc:sldMkLst>
          <pc:docMk/>
          <pc:sldMk cId="139911627" sldId="307"/>
        </pc:sldMkLst>
      </pc:sldChg>
      <pc:sldChg chg="addSp delSp modSp new mod">
        <pc:chgData name="Ajay Devadiga" userId="de7010e932c54fc9" providerId="LiveId" clId="{A36D9D69-8B92-4CF3-9FAD-0AFD96D5BB14}" dt="2022-10-14T09:29:45.938" v="802"/>
        <pc:sldMkLst>
          <pc:docMk/>
          <pc:sldMk cId="2759582795" sldId="307"/>
        </pc:sldMkLst>
        <pc:spChg chg="add mod">
          <ac:chgData name="Ajay Devadiga" userId="de7010e932c54fc9" providerId="LiveId" clId="{A36D9D69-8B92-4CF3-9FAD-0AFD96D5BB14}" dt="2022-10-14T09:27:05.627" v="783" actId="1038"/>
          <ac:spMkLst>
            <pc:docMk/>
            <pc:sldMk cId="2759582795" sldId="307"/>
            <ac:spMk id="5" creationId="{3C65CF47-AD60-02C6-86D6-711FE2486127}"/>
          </ac:spMkLst>
        </pc:spChg>
        <pc:spChg chg="add mod">
          <ac:chgData name="Ajay Devadiga" userId="de7010e932c54fc9" providerId="LiveId" clId="{A36D9D69-8B92-4CF3-9FAD-0AFD96D5BB14}" dt="2022-10-14T09:27:05.627" v="783" actId="1038"/>
          <ac:spMkLst>
            <pc:docMk/>
            <pc:sldMk cId="2759582795" sldId="307"/>
            <ac:spMk id="6" creationId="{BBF44C98-333D-CE79-A399-0B4A33FA38A1}"/>
          </ac:spMkLst>
        </pc:spChg>
        <pc:spChg chg="add del mod">
          <ac:chgData name="Ajay Devadiga" userId="de7010e932c54fc9" providerId="LiveId" clId="{A36D9D69-8B92-4CF3-9FAD-0AFD96D5BB14}" dt="2022-10-14T09:12:53.074" v="640" actId="478"/>
          <ac:spMkLst>
            <pc:docMk/>
            <pc:sldMk cId="2759582795" sldId="307"/>
            <ac:spMk id="7" creationId="{626A7D7A-F90E-306E-CE40-6A5AAF5DC8F6}"/>
          </ac:spMkLst>
        </pc:spChg>
        <pc:spChg chg="add del mod">
          <ac:chgData name="Ajay Devadiga" userId="de7010e932c54fc9" providerId="LiveId" clId="{A36D9D69-8B92-4CF3-9FAD-0AFD96D5BB14}" dt="2022-10-14T09:12:14.795" v="628" actId="478"/>
          <ac:spMkLst>
            <pc:docMk/>
            <pc:sldMk cId="2759582795" sldId="307"/>
            <ac:spMk id="8" creationId="{6F684CC1-2BA1-89D6-AFBD-22F8412DBBA7}"/>
          </ac:spMkLst>
        </pc:spChg>
        <pc:spChg chg="add del mod">
          <ac:chgData name="Ajay Devadiga" userId="de7010e932c54fc9" providerId="LiveId" clId="{A36D9D69-8B92-4CF3-9FAD-0AFD96D5BB14}" dt="2022-10-14T09:12:55.183" v="641" actId="478"/>
          <ac:spMkLst>
            <pc:docMk/>
            <pc:sldMk cId="2759582795" sldId="307"/>
            <ac:spMk id="9" creationId="{49788AE7-A3BD-59D8-88D1-58ACF54E1141}"/>
          </ac:spMkLst>
        </pc:spChg>
        <pc:spChg chg="add mod">
          <ac:chgData name="Ajay Devadiga" userId="de7010e932c54fc9" providerId="LiveId" clId="{A36D9D69-8B92-4CF3-9FAD-0AFD96D5BB14}" dt="2022-10-14T09:27:05.627" v="783" actId="1038"/>
          <ac:spMkLst>
            <pc:docMk/>
            <pc:sldMk cId="2759582795" sldId="307"/>
            <ac:spMk id="10" creationId="{92E4F08B-5D4C-561A-8DB4-A6A4F2B5CA11}"/>
          </ac:spMkLst>
        </pc:spChg>
        <pc:spChg chg="add mod">
          <ac:chgData name="Ajay Devadiga" userId="de7010e932c54fc9" providerId="LiveId" clId="{A36D9D69-8B92-4CF3-9FAD-0AFD96D5BB14}" dt="2022-10-14T09:27:05.627" v="783" actId="1038"/>
          <ac:spMkLst>
            <pc:docMk/>
            <pc:sldMk cId="2759582795" sldId="307"/>
            <ac:spMk id="11" creationId="{7D624DE7-EB98-F15A-CCFB-53730403D928}"/>
          </ac:spMkLst>
        </pc:spChg>
        <pc:spChg chg="add mod">
          <ac:chgData name="Ajay Devadiga" userId="de7010e932c54fc9" providerId="LiveId" clId="{A36D9D69-8B92-4CF3-9FAD-0AFD96D5BB14}" dt="2022-10-14T09:27:05.627" v="783" actId="1038"/>
          <ac:spMkLst>
            <pc:docMk/>
            <pc:sldMk cId="2759582795" sldId="307"/>
            <ac:spMk id="12" creationId="{06B37E83-0E6F-FDF8-D16E-3222C2878DFF}"/>
          </ac:spMkLst>
        </pc:spChg>
        <pc:spChg chg="add del">
          <ac:chgData name="Ajay Devadiga" userId="de7010e932c54fc9" providerId="LiveId" clId="{A36D9D69-8B92-4CF3-9FAD-0AFD96D5BB14}" dt="2022-10-14T09:08:25.002" v="531" actId="22"/>
          <ac:spMkLst>
            <pc:docMk/>
            <pc:sldMk cId="2759582795" sldId="307"/>
            <ac:spMk id="14" creationId="{8BC7FEF6-4C8E-A5D3-D52F-CB02D2666F22}"/>
          </ac:spMkLst>
        </pc:spChg>
        <pc:spChg chg="add mod">
          <ac:chgData name="Ajay Devadiga" userId="de7010e932c54fc9" providerId="LiveId" clId="{A36D9D69-8B92-4CF3-9FAD-0AFD96D5BB14}" dt="2022-10-14T09:27:05.627" v="783" actId="1038"/>
          <ac:spMkLst>
            <pc:docMk/>
            <pc:sldMk cId="2759582795" sldId="307"/>
            <ac:spMk id="15" creationId="{71755F8B-218E-72F4-D637-CF302E6747B9}"/>
          </ac:spMkLst>
        </pc:spChg>
        <pc:spChg chg="add mod">
          <ac:chgData name="Ajay Devadiga" userId="de7010e932c54fc9" providerId="LiveId" clId="{A36D9D69-8B92-4CF3-9FAD-0AFD96D5BB14}" dt="2022-10-14T09:27:05.627" v="783" actId="1038"/>
          <ac:spMkLst>
            <pc:docMk/>
            <pc:sldMk cId="2759582795" sldId="307"/>
            <ac:spMk id="16" creationId="{6176CAE4-B505-7917-92B5-36B54A713ABA}"/>
          </ac:spMkLst>
        </pc:spChg>
        <pc:spChg chg="add mod">
          <ac:chgData name="Ajay Devadiga" userId="de7010e932c54fc9" providerId="LiveId" clId="{A36D9D69-8B92-4CF3-9FAD-0AFD96D5BB14}" dt="2022-10-14T09:27:05.627" v="783" actId="1038"/>
          <ac:spMkLst>
            <pc:docMk/>
            <pc:sldMk cId="2759582795" sldId="307"/>
            <ac:spMk id="17" creationId="{7E1EDA0C-5722-6DF5-966F-DE8F660C34B2}"/>
          </ac:spMkLst>
        </pc:spChg>
        <pc:spChg chg="add del mod">
          <ac:chgData name="Ajay Devadiga" userId="de7010e932c54fc9" providerId="LiveId" clId="{A36D9D69-8B92-4CF3-9FAD-0AFD96D5BB14}" dt="2022-10-14T09:22:41.973" v="719" actId="478"/>
          <ac:spMkLst>
            <pc:docMk/>
            <pc:sldMk cId="2759582795" sldId="307"/>
            <ac:spMk id="18" creationId="{B36906A7-34E3-B054-A395-18DC39307E29}"/>
          </ac:spMkLst>
        </pc:spChg>
        <pc:spChg chg="add mod">
          <ac:chgData name="Ajay Devadiga" userId="de7010e932c54fc9" providerId="LiveId" clId="{A36D9D69-8B92-4CF3-9FAD-0AFD96D5BB14}" dt="2022-10-14T09:27:05.627" v="783" actId="1038"/>
          <ac:spMkLst>
            <pc:docMk/>
            <pc:sldMk cId="2759582795" sldId="307"/>
            <ac:spMk id="43" creationId="{1BB83537-2CED-233F-D7A1-311B6DA0430F}"/>
          </ac:spMkLst>
        </pc:spChg>
        <pc:spChg chg="add mod">
          <ac:chgData name="Ajay Devadiga" userId="de7010e932c54fc9" providerId="LiveId" clId="{A36D9D69-8B92-4CF3-9FAD-0AFD96D5BB14}" dt="2022-10-14T09:27:05.627" v="783" actId="1038"/>
          <ac:spMkLst>
            <pc:docMk/>
            <pc:sldMk cId="2759582795" sldId="307"/>
            <ac:spMk id="44" creationId="{8D3D744D-3257-A4B0-E982-7A1ABBF9230E}"/>
          </ac:spMkLst>
        </pc:spChg>
        <pc:spChg chg="add del">
          <ac:chgData name="Ajay Devadiga" userId="de7010e932c54fc9" providerId="LiveId" clId="{A36D9D69-8B92-4CF3-9FAD-0AFD96D5BB14}" dt="2022-10-14T09:29:07.829" v="799" actId="478"/>
          <ac:spMkLst>
            <pc:docMk/>
            <pc:sldMk cId="2759582795" sldId="307"/>
            <ac:spMk id="60" creationId="{7391D539-1F5F-1032-3C33-305E45DAC929}"/>
          </ac:spMkLst>
        </pc:spChg>
        <pc:spChg chg="mod">
          <ac:chgData name="Ajay Devadiga" userId="de7010e932c54fc9" providerId="LiveId" clId="{A36D9D69-8B92-4CF3-9FAD-0AFD96D5BB14}" dt="2022-10-14T09:29:45.938" v="802"/>
          <ac:spMkLst>
            <pc:docMk/>
            <pc:sldMk cId="2759582795" sldId="307"/>
            <ac:spMk id="62" creationId="{E6070E37-4666-EC04-7A9A-0824B4B32C71}"/>
          </ac:spMkLst>
        </pc:spChg>
        <pc:spChg chg="mod">
          <ac:chgData name="Ajay Devadiga" userId="de7010e932c54fc9" providerId="LiveId" clId="{A36D9D69-8B92-4CF3-9FAD-0AFD96D5BB14}" dt="2022-10-14T09:29:45.938" v="802"/>
          <ac:spMkLst>
            <pc:docMk/>
            <pc:sldMk cId="2759582795" sldId="307"/>
            <ac:spMk id="63" creationId="{52310558-8959-5DC6-0DF7-8E7D77983C73}"/>
          </ac:spMkLst>
        </pc:spChg>
        <pc:spChg chg="mod">
          <ac:chgData name="Ajay Devadiga" userId="de7010e932c54fc9" providerId="LiveId" clId="{A36D9D69-8B92-4CF3-9FAD-0AFD96D5BB14}" dt="2022-10-14T09:29:45.938" v="802"/>
          <ac:spMkLst>
            <pc:docMk/>
            <pc:sldMk cId="2759582795" sldId="307"/>
            <ac:spMk id="64" creationId="{35B9A04F-F1D7-ABAF-2F1B-1CE560962493}"/>
          </ac:spMkLst>
        </pc:spChg>
        <pc:spChg chg="mod">
          <ac:chgData name="Ajay Devadiga" userId="de7010e932c54fc9" providerId="LiveId" clId="{A36D9D69-8B92-4CF3-9FAD-0AFD96D5BB14}" dt="2022-10-14T09:29:45.938" v="802"/>
          <ac:spMkLst>
            <pc:docMk/>
            <pc:sldMk cId="2759582795" sldId="307"/>
            <ac:spMk id="65" creationId="{E80E20FD-6639-DFFC-9DB2-32326861F0A0}"/>
          </ac:spMkLst>
        </pc:spChg>
        <pc:spChg chg="mod">
          <ac:chgData name="Ajay Devadiga" userId="de7010e932c54fc9" providerId="LiveId" clId="{A36D9D69-8B92-4CF3-9FAD-0AFD96D5BB14}" dt="2022-10-14T09:29:45.938" v="802"/>
          <ac:spMkLst>
            <pc:docMk/>
            <pc:sldMk cId="2759582795" sldId="307"/>
            <ac:spMk id="66" creationId="{C8373148-A77C-0171-AD63-BCCF2013C86C}"/>
          </ac:spMkLst>
        </pc:spChg>
        <pc:spChg chg="mod">
          <ac:chgData name="Ajay Devadiga" userId="de7010e932c54fc9" providerId="LiveId" clId="{A36D9D69-8B92-4CF3-9FAD-0AFD96D5BB14}" dt="2022-10-14T09:29:45.938" v="802"/>
          <ac:spMkLst>
            <pc:docMk/>
            <pc:sldMk cId="2759582795" sldId="307"/>
            <ac:spMk id="67" creationId="{E32AD533-2F82-0749-382B-36F3136419C3}"/>
          </ac:spMkLst>
        </pc:spChg>
        <pc:spChg chg="mod">
          <ac:chgData name="Ajay Devadiga" userId="de7010e932c54fc9" providerId="LiveId" clId="{A36D9D69-8B92-4CF3-9FAD-0AFD96D5BB14}" dt="2022-10-14T09:29:45.938" v="802"/>
          <ac:spMkLst>
            <pc:docMk/>
            <pc:sldMk cId="2759582795" sldId="307"/>
            <ac:spMk id="68" creationId="{149C813B-6216-5685-2E41-CE2139278C68}"/>
          </ac:spMkLst>
        </pc:spChg>
        <pc:spChg chg="mod">
          <ac:chgData name="Ajay Devadiga" userId="de7010e932c54fc9" providerId="LiveId" clId="{A36D9D69-8B92-4CF3-9FAD-0AFD96D5BB14}" dt="2022-10-14T09:29:45.938" v="802"/>
          <ac:spMkLst>
            <pc:docMk/>
            <pc:sldMk cId="2759582795" sldId="307"/>
            <ac:spMk id="69" creationId="{C7E3EDCA-3F82-FDDB-8FED-8BE598E28E9D}"/>
          </ac:spMkLst>
        </pc:spChg>
        <pc:spChg chg="mod">
          <ac:chgData name="Ajay Devadiga" userId="de7010e932c54fc9" providerId="LiveId" clId="{A36D9D69-8B92-4CF3-9FAD-0AFD96D5BB14}" dt="2022-10-14T09:29:45.938" v="802"/>
          <ac:spMkLst>
            <pc:docMk/>
            <pc:sldMk cId="2759582795" sldId="307"/>
            <ac:spMk id="70" creationId="{03E74FD2-46FA-1563-00CA-1E0192CB97FB}"/>
          </ac:spMkLst>
        </pc:spChg>
        <pc:spChg chg="mod">
          <ac:chgData name="Ajay Devadiga" userId="de7010e932c54fc9" providerId="LiveId" clId="{A36D9D69-8B92-4CF3-9FAD-0AFD96D5BB14}" dt="2022-10-14T09:29:45.938" v="802"/>
          <ac:spMkLst>
            <pc:docMk/>
            <pc:sldMk cId="2759582795" sldId="307"/>
            <ac:spMk id="71" creationId="{4035948E-CD6E-6677-82F4-69AA8195A394}"/>
          </ac:spMkLst>
        </pc:spChg>
        <pc:spChg chg="add mod">
          <ac:chgData name="Ajay Devadiga" userId="de7010e932c54fc9" providerId="LiveId" clId="{A36D9D69-8B92-4CF3-9FAD-0AFD96D5BB14}" dt="2022-10-14T09:29:45.938" v="802"/>
          <ac:spMkLst>
            <pc:docMk/>
            <pc:sldMk cId="2759582795" sldId="307"/>
            <ac:spMk id="73" creationId="{4CCF63FA-90FB-EA10-3A7A-CB0C155D1B8F}"/>
          </ac:spMkLst>
        </pc:spChg>
        <pc:grpChg chg="add mod">
          <ac:chgData name="Ajay Devadiga" userId="de7010e932c54fc9" providerId="LiveId" clId="{A36D9D69-8B92-4CF3-9FAD-0AFD96D5BB14}" dt="2022-10-14T09:29:45.938" v="802"/>
          <ac:grpSpMkLst>
            <pc:docMk/>
            <pc:sldMk cId="2759582795" sldId="307"/>
            <ac:grpSpMk id="61" creationId="{E48B07E7-6A6A-8302-9A5B-BDE009109A8B}"/>
          </ac:grpSpMkLst>
        </pc:grpChg>
        <pc:picChg chg="add del mod">
          <ac:chgData name="Ajay Devadiga" userId="de7010e932c54fc9" providerId="LiveId" clId="{A36D9D69-8B92-4CF3-9FAD-0AFD96D5BB14}" dt="2022-10-14T09:26:58.629" v="756" actId="478"/>
          <ac:picMkLst>
            <pc:docMk/>
            <pc:sldMk cId="2759582795" sldId="307"/>
            <ac:picMk id="2" creationId="{AE41BB2B-7EC6-424A-9DB3-6DA1534E9D53}"/>
          </ac:picMkLst>
        </pc:picChg>
        <pc:picChg chg="add mod">
          <ac:chgData name="Ajay Devadiga" userId="de7010e932c54fc9" providerId="LiveId" clId="{A36D9D69-8B92-4CF3-9FAD-0AFD96D5BB14}" dt="2022-10-14T09:27:10.618" v="784" actId="1076"/>
          <ac:picMkLst>
            <pc:docMk/>
            <pc:sldMk cId="2759582795" sldId="307"/>
            <ac:picMk id="4" creationId="{01EF76DD-3148-8B47-D65E-9427A8318503}"/>
          </ac:picMkLst>
        </pc:picChg>
        <pc:picChg chg="mod">
          <ac:chgData name="Ajay Devadiga" userId="de7010e932c54fc9" providerId="LiveId" clId="{A36D9D69-8B92-4CF3-9FAD-0AFD96D5BB14}" dt="2022-10-14T09:29:45.938" v="802"/>
          <ac:picMkLst>
            <pc:docMk/>
            <pc:sldMk cId="2759582795" sldId="307"/>
            <ac:picMk id="72" creationId="{22B6B3D7-2807-F424-69D1-07D541AD3F2E}"/>
          </ac:picMkLst>
        </pc:picChg>
        <pc:cxnChg chg="add mod">
          <ac:chgData name="Ajay Devadiga" userId="de7010e932c54fc9" providerId="LiveId" clId="{A36D9D69-8B92-4CF3-9FAD-0AFD96D5BB14}" dt="2022-10-14T09:27:05.627" v="783" actId="1038"/>
          <ac:cxnSpMkLst>
            <pc:docMk/>
            <pc:sldMk cId="2759582795" sldId="307"/>
            <ac:cxnSpMk id="20" creationId="{F05BF6EB-8661-41B8-A334-630635223838}"/>
          </ac:cxnSpMkLst>
        </pc:cxnChg>
        <pc:cxnChg chg="add del mod">
          <ac:chgData name="Ajay Devadiga" userId="de7010e932c54fc9" providerId="LiveId" clId="{A36D9D69-8B92-4CF3-9FAD-0AFD96D5BB14}" dt="2022-10-14T09:16:39.695" v="710" actId="11529"/>
          <ac:cxnSpMkLst>
            <pc:docMk/>
            <pc:sldMk cId="2759582795" sldId="307"/>
            <ac:cxnSpMk id="22" creationId="{B2E1F27F-C201-89F9-E03E-20CD0C872B43}"/>
          </ac:cxnSpMkLst>
        </pc:cxnChg>
        <pc:cxnChg chg="add mod">
          <ac:chgData name="Ajay Devadiga" userId="de7010e932c54fc9" providerId="LiveId" clId="{A36D9D69-8B92-4CF3-9FAD-0AFD96D5BB14}" dt="2022-10-14T09:27:05.627" v="783" actId="1038"/>
          <ac:cxnSpMkLst>
            <pc:docMk/>
            <pc:sldMk cId="2759582795" sldId="307"/>
            <ac:cxnSpMk id="24" creationId="{27E48EDC-9D01-E08B-4780-545A7D6E36D9}"/>
          </ac:cxnSpMkLst>
        </pc:cxnChg>
        <pc:cxnChg chg="add mod">
          <ac:chgData name="Ajay Devadiga" userId="de7010e932c54fc9" providerId="LiveId" clId="{A36D9D69-8B92-4CF3-9FAD-0AFD96D5BB14}" dt="2022-10-14T09:27:05.627" v="783" actId="1038"/>
          <ac:cxnSpMkLst>
            <pc:docMk/>
            <pc:sldMk cId="2759582795" sldId="307"/>
            <ac:cxnSpMk id="26" creationId="{1ED7F0E4-404D-6804-8CE2-26DBD53C5973}"/>
          </ac:cxnSpMkLst>
        </pc:cxnChg>
        <pc:cxnChg chg="add mod">
          <ac:chgData name="Ajay Devadiga" userId="de7010e932c54fc9" providerId="LiveId" clId="{A36D9D69-8B92-4CF3-9FAD-0AFD96D5BB14}" dt="2022-10-14T09:27:05.627" v="783" actId="1038"/>
          <ac:cxnSpMkLst>
            <pc:docMk/>
            <pc:sldMk cId="2759582795" sldId="307"/>
            <ac:cxnSpMk id="28" creationId="{AA2AF730-2481-85F8-0C10-376511DEC6A4}"/>
          </ac:cxnSpMkLst>
        </pc:cxnChg>
        <pc:cxnChg chg="add mod">
          <ac:chgData name="Ajay Devadiga" userId="de7010e932c54fc9" providerId="LiveId" clId="{A36D9D69-8B92-4CF3-9FAD-0AFD96D5BB14}" dt="2022-10-14T09:27:05.627" v="783" actId="1038"/>
          <ac:cxnSpMkLst>
            <pc:docMk/>
            <pc:sldMk cId="2759582795" sldId="307"/>
            <ac:cxnSpMk id="30" creationId="{B3FE9385-D995-520C-FEE3-AA7D05C2F939}"/>
          </ac:cxnSpMkLst>
        </pc:cxnChg>
        <pc:cxnChg chg="add mod">
          <ac:chgData name="Ajay Devadiga" userId="de7010e932c54fc9" providerId="LiveId" clId="{A36D9D69-8B92-4CF3-9FAD-0AFD96D5BB14}" dt="2022-10-14T09:27:05.627" v="783" actId="1038"/>
          <ac:cxnSpMkLst>
            <pc:docMk/>
            <pc:sldMk cId="2759582795" sldId="307"/>
            <ac:cxnSpMk id="32" creationId="{0AA0C2D1-77F4-A7AB-38D2-BE7E208C56EF}"/>
          </ac:cxnSpMkLst>
        </pc:cxnChg>
        <pc:cxnChg chg="add mod">
          <ac:chgData name="Ajay Devadiga" userId="de7010e932c54fc9" providerId="LiveId" clId="{A36D9D69-8B92-4CF3-9FAD-0AFD96D5BB14}" dt="2022-10-14T09:27:05.627" v="783" actId="1038"/>
          <ac:cxnSpMkLst>
            <pc:docMk/>
            <pc:sldMk cId="2759582795" sldId="307"/>
            <ac:cxnSpMk id="34" creationId="{1610528F-E847-A089-0281-BBD47C18E969}"/>
          </ac:cxnSpMkLst>
        </pc:cxnChg>
        <pc:cxnChg chg="add mod">
          <ac:chgData name="Ajay Devadiga" userId="de7010e932c54fc9" providerId="LiveId" clId="{A36D9D69-8B92-4CF3-9FAD-0AFD96D5BB14}" dt="2022-10-14T09:27:05.627" v="783" actId="1038"/>
          <ac:cxnSpMkLst>
            <pc:docMk/>
            <pc:sldMk cId="2759582795" sldId="307"/>
            <ac:cxnSpMk id="36" creationId="{5CB05BD2-9D4D-3C37-1EE5-2647248ED778}"/>
          </ac:cxnSpMkLst>
        </pc:cxnChg>
        <pc:cxnChg chg="add mod">
          <ac:chgData name="Ajay Devadiga" userId="de7010e932c54fc9" providerId="LiveId" clId="{A36D9D69-8B92-4CF3-9FAD-0AFD96D5BB14}" dt="2022-10-14T09:27:05.627" v="783" actId="1038"/>
          <ac:cxnSpMkLst>
            <pc:docMk/>
            <pc:sldMk cId="2759582795" sldId="307"/>
            <ac:cxnSpMk id="38" creationId="{3F64D58A-82D5-7B3C-565C-6333207505FC}"/>
          </ac:cxnSpMkLst>
        </pc:cxnChg>
        <pc:cxnChg chg="add mod">
          <ac:chgData name="Ajay Devadiga" userId="de7010e932c54fc9" providerId="LiveId" clId="{A36D9D69-8B92-4CF3-9FAD-0AFD96D5BB14}" dt="2022-10-14T09:27:05.627" v="783" actId="1038"/>
          <ac:cxnSpMkLst>
            <pc:docMk/>
            <pc:sldMk cId="2759582795" sldId="307"/>
            <ac:cxnSpMk id="40" creationId="{3F77AD65-C38F-A88E-E522-7BD20B2D086A}"/>
          </ac:cxnSpMkLst>
        </pc:cxnChg>
        <pc:cxnChg chg="add mod">
          <ac:chgData name="Ajay Devadiga" userId="de7010e932c54fc9" providerId="LiveId" clId="{A36D9D69-8B92-4CF3-9FAD-0AFD96D5BB14}" dt="2022-10-14T09:27:05.627" v="783" actId="1038"/>
          <ac:cxnSpMkLst>
            <pc:docMk/>
            <pc:sldMk cId="2759582795" sldId="307"/>
            <ac:cxnSpMk id="42" creationId="{EFB56DCA-C5D3-26DA-23F6-8A48ADBDE667}"/>
          </ac:cxnSpMkLst>
        </pc:cxnChg>
        <pc:cxnChg chg="add mod">
          <ac:chgData name="Ajay Devadiga" userId="de7010e932c54fc9" providerId="LiveId" clId="{A36D9D69-8B92-4CF3-9FAD-0AFD96D5BB14}" dt="2022-10-14T09:27:22.452" v="787" actId="14100"/>
          <ac:cxnSpMkLst>
            <pc:docMk/>
            <pc:sldMk cId="2759582795" sldId="307"/>
            <ac:cxnSpMk id="45" creationId="{18DEF032-6806-832C-E2BD-145BCF833383}"/>
          </ac:cxnSpMkLst>
        </pc:cxnChg>
        <pc:cxnChg chg="add mod">
          <ac:chgData name="Ajay Devadiga" userId="de7010e932c54fc9" providerId="LiveId" clId="{A36D9D69-8B92-4CF3-9FAD-0AFD96D5BB14}" dt="2022-10-14T09:28:50.675" v="797" actId="14100"/>
          <ac:cxnSpMkLst>
            <pc:docMk/>
            <pc:sldMk cId="2759582795" sldId="307"/>
            <ac:cxnSpMk id="48" creationId="{F1246EC4-31A5-A88F-3084-B73CF88CC367}"/>
          </ac:cxnSpMkLst>
        </pc:cxnChg>
        <pc:cxnChg chg="add mod">
          <ac:chgData name="Ajay Devadiga" userId="de7010e932c54fc9" providerId="LiveId" clId="{A36D9D69-8B92-4CF3-9FAD-0AFD96D5BB14}" dt="2022-10-14T09:28:25.271" v="793" actId="14100"/>
          <ac:cxnSpMkLst>
            <pc:docMk/>
            <pc:sldMk cId="2759582795" sldId="307"/>
            <ac:cxnSpMk id="50" creationId="{660698F4-FFAB-B0B7-954C-DFE55D360A17}"/>
          </ac:cxnSpMkLst>
        </pc:cxnChg>
        <pc:cxnChg chg="add del">
          <ac:chgData name="Ajay Devadiga" userId="de7010e932c54fc9" providerId="LiveId" clId="{A36D9D69-8B92-4CF3-9FAD-0AFD96D5BB14}" dt="2022-10-14T09:28:41.091" v="796" actId="478"/>
          <ac:cxnSpMkLst>
            <pc:docMk/>
            <pc:sldMk cId="2759582795" sldId="307"/>
            <ac:cxnSpMk id="52" creationId="{B5E4942D-47A5-7194-0DC7-A342F74E3750}"/>
          </ac:cxnSpMkLst>
        </pc:cxnChg>
        <pc:cxnChg chg="add del mod">
          <ac:chgData name="Ajay Devadiga" userId="de7010e932c54fc9" providerId="LiveId" clId="{A36D9D69-8B92-4CF3-9FAD-0AFD96D5BB14}" dt="2022-10-14T09:28:37.660" v="795" actId="478"/>
          <ac:cxnSpMkLst>
            <pc:docMk/>
            <pc:sldMk cId="2759582795" sldId="307"/>
            <ac:cxnSpMk id="54" creationId="{7238730F-22AF-C50E-19BB-F345701F8889}"/>
          </ac:cxnSpMkLst>
        </pc:cxnChg>
        <pc:cxnChg chg="add">
          <ac:chgData name="Ajay Devadiga" userId="de7010e932c54fc9" providerId="LiveId" clId="{A36D9D69-8B92-4CF3-9FAD-0AFD96D5BB14}" dt="2022-10-14T09:28:16.492" v="792" actId="11529"/>
          <ac:cxnSpMkLst>
            <pc:docMk/>
            <pc:sldMk cId="2759582795" sldId="307"/>
            <ac:cxnSpMk id="56" creationId="{A6676317-AAD5-AB19-702A-7DB920C6B68F}"/>
          </ac:cxnSpMkLst>
        </pc:cxnChg>
      </pc:sldChg>
      <pc:sldChg chg="addSp modSp new mod">
        <pc:chgData name="Ajay Devadiga" userId="de7010e932c54fc9" providerId="LiveId" clId="{A36D9D69-8B92-4CF3-9FAD-0AFD96D5BB14}" dt="2022-10-14T09:51:37.460" v="831" actId="2711"/>
        <pc:sldMkLst>
          <pc:docMk/>
          <pc:sldMk cId="1192486085" sldId="308"/>
        </pc:sldMkLst>
        <pc:spChg chg="add mod">
          <ac:chgData name="Ajay Devadiga" userId="de7010e932c54fc9" providerId="LiveId" clId="{A36D9D69-8B92-4CF3-9FAD-0AFD96D5BB14}" dt="2022-10-14T09:51:37.460" v="831" actId="2711"/>
          <ac:spMkLst>
            <pc:docMk/>
            <pc:sldMk cId="1192486085" sldId="308"/>
            <ac:spMk id="3" creationId="{E50FEAE6-B2E5-9CE0-51A6-9A79A9DF44C8}"/>
          </ac:spMkLst>
        </pc:spChg>
      </pc:sldChg>
      <pc:sldChg chg="add del">
        <pc:chgData name="Ajay Devadiga" userId="de7010e932c54fc9" providerId="LiveId" clId="{A36D9D69-8B92-4CF3-9FAD-0AFD96D5BB14}" dt="2022-10-14T09:29:35.497" v="801"/>
        <pc:sldMkLst>
          <pc:docMk/>
          <pc:sldMk cId="2739846038" sldId="30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12/27/2022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6F15528-21DE-4FAA-801E-634DDDAF4B2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0597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3370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905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614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005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348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12/27/2022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325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12/27/2022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923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12/27/2022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76545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065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12/27/2022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7550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12/27/2022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92257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profile/Shabana-Habib"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511549" y="634490"/>
            <a:ext cx="614680" cy="513080"/>
            <a:chOff x="11437366" y="150495"/>
            <a:chExt cx="614680" cy="513080"/>
          </a:xfrm>
        </p:grpSpPr>
        <p:sp>
          <p:nvSpPr>
            <p:cNvPr id="3" name="object 3"/>
            <p:cNvSpPr/>
            <p:nvPr/>
          </p:nvSpPr>
          <p:spPr>
            <a:xfrm>
              <a:off x="11437366" y="150495"/>
              <a:ext cx="463550" cy="513080"/>
            </a:xfrm>
            <a:custGeom>
              <a:avLst/>
              <a:gdLst/>
              <a:ahLst/>
              <a:cxnLst/>
              <a:rect l="l" t="t" r="r" b="b"/>
              <a:pathLst>
                <a:path w="463550" h="513080">
                  <a:moveTo>
                    <a:pt x="170052" y="0"/>
                  </a:moveTo>
                  <a:lnTo>
                    <a:pt x="0" y="512699"/>
                  </a:lnTo>
                  <a:lnTo>
                    <a:pt x="463295" y="56260"/>
                  </a:lnTo>
                  <a:lnTo>
                    <a:pt x="170052" y="0"/>
                  </a:lnTo>
                  <a:close/>
                </a:path>
              </a:pathLst>
            </a:custGeom>
            <a:solidFill>
              <a:srgbClr val="FFFFFF">
                <a:alpha val="50195"/>
              </a:srgbClr>
            </a:solidFill>
          </p:spPr>
          <p:txBody>
            <a:bodyPr wrap="square" lIns="0" tIns="0" rIns="0" bIns="0" rtlCol="0"/>
            <a:lstStyle/>
            <a:p>
              <a:endParaRPr/>
            </a:p>
          </p:txBody>
        </p:sp>
        <p:sp>
          <p:nvSpPr>
            <p:cNvPr id="4" name="object 4"/>
            <p:cNvSpPr/>
            <p:nvPr/>
          </p:nvSpPr>
          <p:spPr>
            <a:xfrm>
              <a:off x="11437747" y="213995"/>
              <a:ext cx="614045" cy="448309"/>
            </a:xfrm>
            <a:custGeom>
              <a:avLst/>
              <a:gdLst/>
              <a:ahLst/>
              <a:cxnLst/>
              <a:rect l="l" t="t" r="r" b="b"/>
              <a:pathLst>
                <a:path w="614045" h="448309">
                  <a:moveTo>
                    <a:pt x="454659" y="0"/>
                  </a:moveTo>
                  <a:lnTo>
                    <a:pt x="0" y="447928"/>
                  </a:lnTo>
                  <a:lnTo>
                    <a:pt x="613918" y="339470"/>
                  </a:lnTo>
                  <a:lnTo>
                    <a:pt x="454659" y="0"/>
                  </a:lnTo>
                  <a:close/>
                </a:path>
              </a:pathLst>
            </a:custGeom>
            <a:solidFill>
              <a:srgbClr val="FFFFFF">
                <a:alpha val="19999"/>
              </a:srgbClr>
            </a:solidFill>
          </p:spPr>
          <p:txBody>
            <a:bodyPr wrap="square" lIns="0" tIns="0" rIns="0" bIns="0" rtlCol="0"/>
            <a:lstStyle/>
            <a:p>
              <a:endParaRPr/>
            </a:p>
          </p:txBody>
        </p:sp>
      </p:grpSp>
      <p:grpSp>
        <p:nvGrpSpPr>
          <p:cNvPr id="5" name="object 5"/>
          <p:cNvGrpSpPr/>
          <p:nvPr/>
        </p:nvGrpSpPr>
        <p:grpSpPr>
          <a:xfrm>
            <a:off x="219633" y="6101143"/>
            <a:ext cx="598805" cy="528320"/>
            <a:chOff x="219633" y="6101143"/>
            <a:chExt cx="598805" cy="528320"/>
          </a:xfrm>
        </p:grpSpPr>
        <p:sp>
          <p:nvSpPr>
            <p:cNvPr id="6" name="object 6"/>
            <p:cNvSpPr/>
            <p:nvPr/>
          </p:nvSpPr>
          <p:spPr>
            <a:xfrm>
              <a:off x="407200" y="6101143"/>
              <a:ext cx="411480" cy="528320"/>
            </a:xfrm>
            <a:custGeom>
              <a:avLst/>
              <a:gdLst/>
              <a:ahLst/>
              <a:cxnLst/>
              <a:rect l="l" t="t" r="r" b="b"/>
              <a:pathLst>
                <a:path w="411480" h="528320">
                  <a:moveTo>
                    <a:pt x="411213" y="0"/>
                  </a:moveTo>
                  <a:lnTo>
                    <a:pt x="0" y="503847"/>
                  </a:lnTo>
                  <a:lnTo>
                    <a:pt x="297624" y="528027"/>
                  </a:lnTo>
                  <a:lnTo>
                    <a:pt x="411213" y="0"/>
                  </a:lnTo>
                  <a:close/>
                </a:path>
              </a:pathLst>
            </a:custGeom>
            <a:solidFill>
              <a:srgbClr val="FFFFFF">
                <a:alpha val="50195"/>
              </a:srgbClr>
            </a:solidFill>
          </p:spPr>
          <p:txBody>
            <a:bodyPr wrap="square" lIns="0" tIns="0" rIns="0" bIns="0" rtlCol="0"/>
            <a:lstStyle/>
            <a:p>
              <a:endParaRPr/>
            </a:p>
          </p:txBody>
        </p:sp>
        <p:sp>
          <p:nvSpPr>
            <p:cNvPr id="7" name="object 7"/>
            <p:cNvSpPr/>
            <p:nvPr/>
          </p:nvSpPr>
          <p:spPr>
            <a:xfrm>
              <a:off x="219633" y="6102375"/>
              <a:ext cx="598805" cy="494665"/>
            </a:xfrm>
            <a:custGeom>
              <a:avLst/>
              <a:gdLst/>
              <a:ahLst/>
              <a:cxnLst/>
              <a:rect l="l" t="t" r="r" b="b"/>
              <a:pathLst>
                <a:path w="598805" h="494665">
                  <a:moveTo>
                    <a:pt x="598563" y="0"/>
                  </a:moveTo>
                  <a:lnTo>
                    <a:pt x="0" y="174345"/>
                  </a:lnTo>
                  <a:lnTo>
                    <a:pt x="194932" y="494537"/>
                  </a:lnTo>
                  <a:lnTo>
                    <a:pt x="598563" y="0"/>
                  </a:lnTo>
                  <a:close/>
                </a:path>
              </a:pathLst>
            </a:custGeom>
            <a:solidFill>
              <a:srgbClr val="FFFFFF">
                <a:alpha val="19999"/>
              </a:srgbClr>
            </a:solidFill>
          </p:spPr>
          <p:txBody>
            <a:bodyPr wrap="square" lIns="0" tIns="0" rIns="0" bIns="0" rtlCol="0"/>
            <a:lstStyle/>
            <a:p>
              <a:endParaRPr/>
            </a:p>
          </p:txBody>
        </p:sp>
      </p:grpSp>
      <p:grpSp>
        <p:nvGrpSpPr>
          <p:cNvPr id="8" name="object 8"/>
          <p:cNvGrpSpPr/>
          <p:nvPr/>
        </p:nvGrpSpPr>
        <p:grpSpPr>
          <a:xfrm>
            <a:off x="8077200" y="1949030"/>
            <a:ext cx="1045210" cy="629920"/>
            <a:chOff x="7692008" y="1518411"/>
            <a:chExt cx="1045210" cy="629920"/>
          </a:xfrm>
        </p:grpSpPr>
        <p:sp>
          <p:nvSpPr>
            <p:cNvPr id="9" name="object 9"/>
            <p:cNvSpPr/>
            <p:nvPr/>
          </p:nvSpPr>
          <p:spPr>
            <a:xfrm>
              <a:off x="7692008" y="1518411"/>
              <a:ext cx="753745" cy="476250"/>
            </a:xfrm>
            <a:custGeom>
              <a:avLst/>
              <a:gdLst/>
              <a:ahLst/>
              <a:cxnLst/>
              <a:rect l="l" t="t" r="r" b="b"/>
              <a:pathLst>
                <a:path w="753745" h="476250">
                  <a:moveTo>
                    <a:pt x="571246" y="0"/>
                  </a:moveTo>
                  <a:lnTo>
                    <a:pt x="0" y="475741"/>
                  </a:lnTo>
                  <a:lnTo>
                    <a:pt x="753618" y="210565"/>
                  </a:lnTo>
                  <a:lnTo>
                    <a:pt x="571246" y="0"/>
                  </a:lnTo>
                  <a:close/>
                </a:path>
              </a:pathLst>
            </a:custGeom>
            <a:solidFill>
              <a:srgbClr val="FFFFFF">
                <a:alpha val="19999"/>
              </a:srgbClr>
            </a:solidFill>
          </p:spPr>
          <p:txBody>
            <a:bodyPr wrap="square" lIns="0" tIns="0" rIns="0" bIns="0" rtlCol="0"/>
            <a:lstStyle/>
            <a:p>
              <a:endParaRPr/>
            </a:p>
          </p:txBody>
        </p:sp>
        <p:sp>
          <p:nvSpPr>
            <p:cNvPr id="10" name="object 10"/>
            <p:cNvSpPr/>
            <p:nvPr/>
          </p:nvSpPr>
          <p:spPr>
            <a:xfrm>
              <a:off x="7700136" y="1723643"/>
              <a:ext cx="1036955" cy="319405"/>
            </a:xfrm>
            <a:custGeom>
              <a:avLst/>
              <a:gdLst/>
              <a:ahLst/>
              <a:cxnLst/>
              <a:rect l="l" t="t" r="r" b="b"/>
              <a:pathLst>
                <a:path w="1036954" h="319405">
                  <a:moveTo>
                    <a:pt x="747014" y="0"/>
                  </a:moveTo>
                  <a:lnTo>
                    <a:pt x="0" y="273176"/>
                  </a:lnTo>
                  <a:lnTo>
                    <a:pt x="1036574" y="319150"/>
                  </a:lnTo>
                  <a:lnTo>
                    <a:pt x="747014" y="0"/>
                  </a:lnTo>
                  <a:close/>
                </a:path>
              </a:pathLst>
            </a:custGeom>
            <a:solidFill>
              <a:srgbClr val="FFFFFF">
                <a:alpha val="59999"/>
              </a:srgbClr>
            </a:solidFill>
          </p:spPr>
          <p:txBody>
            <a:bodyPr wrap="square" lIns="0" tIns="0" rIns="0" bIns="0" rtlCol="0"/>
            <a:lstStyle/>
            <a:p>
              <a:endParaRPr/>
            </a:p>
          </p:txBody>
        </p:sp>
        <p:sp>
          <p:nvSpPr>
            <p:cNvPr id="11" name="object 11"/>
            <p:cNvSpPr/>
            <p:nvPr/>
          </p:nvSpPr>
          <p:spPr>
            <a:xfrm>
              <a:off x="7882889" y="2004059"/>
              <a:ext cx="563245" cy="144145"/>
            </a:xfrm>
            <a:custGeom>
              <a:avLst/>
              <a:gdLst/>
              <a:ahLst/>
              <a:cxnLst/>
              <a:rect l="l" t="t" r="r" b="b"/>
              <a:pathLst>
                <a:path w="563245" h="144144">
                  <a:moveTo>
                    <a:pt x="0" y="0"/>
                  </a:moveTo>
                  <a:lnTo>
                    <a:pt x="557276" y="143763"/>
                  </a:lnTo>
                  <a:lnTo>
                    <a:pt x="563117" y="28448"/>
                  </a:lnTo>
                  <a:lnTo>
                    <a:pt x="0" y="0"/>
                  </a:lnTo>
                  <a:close/>
                </a:path>
              </a:pathLst>
            </a:custGeom>
            <a:solidFill>
              <a:srgbClr val="FFFFFF">
                <a:alpha val="89802"/>
              </a:srgbClr>
            </a:solidFill>
          </p:spPr>
          <p:txBody>
            <a:bodyPr wrap="square" lIns="0" tIns="0" rIns="0" bIns="0" rtlCol="0"/>
            <a:lstStyle/>
            <a:p>
              <a:endParaRPr/>
            </a:p>
          </p:txBody>
        </p:sp>
      </p:grpSp>
      <p:sp>
        <p:nvSpPr>
          <p:cNvPr id="12" name="object 12"/>
          <p:cNvSpPr/>
          <p:nvPr/>
        </p:nvSpPr>
        <p:spPr>
          <a:xfrm>
            <a:off x="5935471" y="4872735"/>
            <a:ext cx="360680" cy="245745"/>
          </a:xfrm>
          <a:custGeom>
            <a:avLst/>
            <a:gdLst/>
            <a:ahLst/>
            <a:cxnLst/>
            <a:rect l="l" t="t" r="r" b="b"/>
            <a:pathLst>
              <a:path w="360679" h="245745">
                <a:moveTo>
                  <a:pt x="167131" y="0"/>
                </a:moveTo>
                <a:lnTo>
                  <a:pt x="0" y="245363"/>
                </a:lnTo>
                <a:lnTo>
                  <a:pt x="360552" y="190500"/>
                </a:lnTo>
                <a:lnTo>
                  <a:pt x="167131" y="0"/>
                </a:lnTo>
                <a:close/>
              </a:path>
            </a:pathLst>
          </a:custGeom>
          <a:solidFill>
            <a:srgbClr val="FFFFFF">
              <a:alpha val="19999"/>
            </a:srgbClr>
          </a:solidFill>
        </p:spPr>
        <p:txBody>
          <a:bodyPr wrap="square" lIns="0" tIns="0" rIns="0" bIns="0" rtlCol="0"/>
          <a:lstStyle/>
          <a:p>
            <a:endParaRPr/>
          </a:p>
        </p:txBody>
      </p:sp>
      <p:grpSp>
        <p:nvGrpSpPr>
          <p:cNvPr id="13" name="object 13"/>
          <p:cNvGrpSpPr/>
          <p:nvPr/>
        </p:nvGrpSpPr>
        <p:grpSpPr>
          <a:xfrm>
            <a:off x="-51182" y="-47182"/>
            <a:ext cx="2475230" cy="3131185"/>
            <a:chOff x="0" y="0"/>
            <a:chExt cx="2475230" cy="3131185"/>
          </a:xfrm>
        </p:grpSpPr>
        <p:sp>
          <p:nvSpPr>
            <p:cNvPr id="14" name="object 14"/>
            <p:cNvSpPr/>
            <p:nvPr/>
          </p:nvSpPr>
          <p:spPr>
            <a:xfrm>
              <a:off x="1780028" y="0"/>
              <a:ext cx="617220" cy="104775"/>
            </a:xfrm>
            <a:custGeom>
              <a:avLst/>
              <a:gdLst/>
              <a:ahLst/>
              <a:cxnLst/>
              <a:rect l="l" t="t" r="r" b="b"/>
              <a:pathLst>
                <a:path w="617219" h="104775">
                  <a:moveTo>
                    <a:pt x="545751" y="0"/>
                  </a:moveTo>
                  <a:lnTo>
                    <a:pt x="0" y="0"/>
                  </a:lnTo>
                  <a:lnTo>
                    <a:pt x="616842" y="104648"/>
                  </a:lnTo>
                  <a:lnTo>
                    <a:pt x="545751" y="0"/>
                  </a:lnTo>
                  <a:close/>
                </a:path>
              </a:pathLst>
            </a:custGeom>
            <a:solidFill>
              <a:srgbClr val="FFFFFF">
                <a:alpha val="89802"/>
              </a:srgbClr>
            </a:solidFill>
          </p:spPr>
          <p:txBody>
            <a:bodyPr wrap="square" lIns="0" tIns="0" rIns="0" bIns="0" rtlCol="0"/>
            <a:lstStyle/>
            <a:p>
              <a:endParaRPr/>
            </a:p>
          </p:txBody>
        </p:sp>
        <p:sp>
          <p:nvSpPr>
            <p:cNvPr id="15" name="object 15"/>
            <p:cNvSpPr/>
            <p:nvPr/>
          </p:nvSpPr>
          <p:spPr>
            <a:xfrm>
              <a:off x="589089" y="0"/>
              <a:ext cx="1819910" cy="917575"/>
            </a:xfrm>
            <a:custGeom>
              <a:avLst/>
              <a:gdLst/>
              <a:ahLst/>
              <a:cxnLst/>
              <a:rect l="l" t="t" r="r" b="b"/>
              <a:pathLst>
                <a:path w="1819910" h="917575">
                  <a:moveTo>
                    <a:pt x="1181027" y="0"/>
                  </a:moveTo>
                  <a:lnTo>
                    <a:pt x="0" y="0"/>
                  </a:lnTo>
                  <a:lnTo>
                    <a:pt x="662229" y="917321"/>
                  </a:lnTo>
                  <a:lnTo>
                    <a:pt x="1819592" y="108076"/>
                  </a:lnTo>
                  <a:lnTo>
                    <a:pt x="1181027" y="0"/>
                  </a:lnTo>
                  <a:close/>
                </a:path>
              </a:pathLst>
            </a:custGeom>
            <a:solidFill>
              <a:srgbClr val="FFFFFF">
                <a:alpha val="70195"/>
              </a:srgbClr>
            </a:solidFill>
          </p:spPr>
          <p:txBody>
            <a:bodyPr wrap="square" lIns="0" tIns="0" rIns="0" bIns="0" rtlCol="0"/>
            <a:lstStyle/>
            <a:p>
              <a:endParaRPr/>
            </a:p>
          </p:txBody>
        </p:sp>
        <p:sp>
          <p:nvSpPr>
            <p:cNvPr id="16" name="object 16"/>
            <p:cNvSpPr/>
            <p:nvPr/>
          </p:nvSpPr>
          <p:spPr>
            <a:xfrm>
              <a:off x="1243787" y="105537"/>
              <a:ext cx="1225550" cy="1379855"/>
            </a:xfrm>
            <a:custGeom>
              <a:avLst/>
              <a:gdLst/>
              <a:ahLst/>
              <a:cxnLst/>
              <a:rect l="l" t="t" r="r" b="b"/>
              <a:pathLst>
                <a:path w="1225550" h="1379855">
                  <a:moveTo>
                    <a:pt x="1157020" y="0"/>
                  </a:moveTo>
                  <a:lnTo>
                    <a:pt x="0" y="808736"/>
                  </a:lnTo>
                  <a:lnTo>
                    <a:pt x="1225219" y="1379347"/>
                  </a:lnTo>
                  <a:lnTo>
                    <a:pt x="1157020" y="0"/>
                  </a:lnTo>
                  <a:close/>
                </a:path>
              </a:pathLst>
            </a:custGeom>
            <a:solidFill>
              <a:srgbClr val="FFFFFF">
                <a:alpha val="87841"/>
              </a:srgbClr>
            </a:solidFill>
          </p:spPr>
          <p:txBody>
            <a:bodyPr wrap="square" lIns="0" tIns="0" rIns="0" bIns="0" rtlCol="0"/>
            <a:lstStyle/>
            <a:p>
              <a:endParaRPr/>
            </a:p>
          </p:txBody>
        </p:sp>
        <p:sp>
          <p:nvSpPr>
            <p:cNvPr id="17" name="object 17"/>
            <p:cNvSpPr/>
            <p:nvPr/>
          </p:nvSpPr>
          <p:spPr>
            <a:xfrm>
              <a:off x="1250010" y="915924"/>
              <a:ext cx="1225550" cy="1071880"/>
            </a:xfrm>
            <a:custGeom>
              <a:avLst/>
              <a:gdLst/>
              <a:ahLst/>
              <a:cxnLst/>
              <a:rect l="l" t="t" r="r" b="b"/>
              <a:pathLst>
                <a:path w="1225550" h="1071880">
                  <a:moveTo>
                    <a:pt x="0" y="0"/>
                  </a:moveTo>
                  <a:lnTo>
                    <a:pt x="246557" y="1071499"/>
                  </a:lnTo>
                  <a:lnTo>
                    <a:pt x="1225219" y="570611"/>
                  </a:lnTo>
                  <a:lnTo>
                    <a:pt x="0" y="0"/>
                  </a:lnTo>
                  <a:close/>
                </a:path>
              </a:pathLst>
            </a:custGeom>
            <a:solidFill>
              <a:srgbClr val="FFFFFF">
                <a:alpha val="70195"/>
              </a:srgbClr>
            </a:solidFill>
          </p:spPr>
          <p:txBody>
            <a:bodyPr wrap="square" lIns="0" tIns="0" rIns="0" bIns="0" rtlCol="0"/>
            <a:lstStyle/>
            <a:p>
              <a:endParaRPr/>
            </a:p>
          </p:txBody>
        </p:sp>
        <p:sp>
          <p:nvSpPr>
            <p:cNvPr id="18" name="object 18"/>
            <p:cNvSpPr/>
            <p:nvPr/>
          </p:nvSpPr>
          <p:spPr>
            <a:xfrm>
              <a:off x="478116" y="917321"/>
              <a:ext cx="1022350" cy="1069340"/>
            </a:xfrm>
            <a:custGeom>
              <a:avLst/>
              <a:gdLst/>
              <a:ahLst/>
              <a:cxnLst/>
              <a:rect l="l" t="t" r="r" b="b"/>
              <a:pathLst>
                <a:path w="1022350" h="1069339">
                  <a:moveTo>
                    <a:pt x="778687" y="0"/>
                  </a:moveTo>
                  <a:lnTo>
                    <a:pt x="0" y="593216"/>
                  </a:lnTo>
                  <a:lnTo>
                    <a:pt x="1022134" y="1069213"/>
                  </a:lnTo>
                  <a:lnTo>
                    <a:pt x="778687" y="0"/>
                  </a:lnTo>
                  <a:close/>
                </a:path>
              </a:pathLst>
            </a:custGeom>
            <a:solidFill>
              <a:srgbClr val="FFFFFF">
                <a:alpha val="50195"/>
              </a:srgbClr>
            </a:solidFill>
          </p:spPr>
          <p:txBody>
            <a:bodyPr wrap="square" lIns="0" tIns="0" rIns="0" bIns="0" rtlCol="0"/>
            <a:lstStyle/>
            <a:p>
              <a:endParaRPr/>
            </a:p>
          </p:txBody>
        </p:sp>
        <p:sp>
          <p:nvSpPr>
            <p:cNvPr id="19" name="object 19"/>
            <p:cNvSpPr/>
            <p:nvPr/>
          </p:nvSpPr>
          <p:spPr>
            <a:xfrm>
              <a:off x="424293" y="0"/>
              <a:ext cx="833119" cy="1513840"/>
            </a:xfrm>
            <a:custGeom>
              <a:avLst/>
              <a:gdLst/>
              <a:ahLst/>
              <a:cxnLst/>
              <a:rect l="l" t="t" r="r" b="b"/>
              <a:pathLst>
                <a:path w="833119" h="1513840">
                  <a:moveTo>
                    <a:pt x="167988" y="0"/>
                  </a:moveTo>
                  <a:lnTo>
                    <a:pt x="0" y="0"/>
                  </a:lnTo>
                  <a:lnTo>
                    <a:pt x="51181" y="1513713"/>
                  </a:lnTo>
                  <a:lnTo>
                    <a:pt x="832689" y="926084"/>
                  </a:lnTo>
                  <a:lnTo>
                    <a:pt x="167988" y="0"/>
                  </a:lnTo>
                  <a:close/>
                </a:path>
              </a:pathLst>
            </a:custGeom>
            <a:solidFill>
              <a:srgbClr val="FFFFFF">
                <a:alpha val="39999"/>
              </a:srgbClr>
            </a:solidFill>
          </p:spPr>
          <p:txBody>
            <a:bodyPr wrap="square" lIns="0" tIns="0" rIns="0" bIns="0" rtlCol="0"/>
            <a:lstStyle/>
            <a:p>
              <a:endParaRPr/>
            </a:p>
          </p:txBody>
        </p:sp>
        <p:sp>
          <p:nvSpPr>
            <p:cNvPr id="20" name="object 20"/>
            <p:cNvSpPr/>
            <p:nvPr/>
          </p:nvSpPr>
          <p:spPr>
            <a:xfrm>
              <a:off x="0" y="0"/>
              <a:ext cx="474345" cy="1536700"/>
            </a:xfrm>
            <a:custGeom>
              <a:avLst/>
              <a:gdLst/>
              <a:ahLst/>
              <a:cxnLst/>
              <a:rect l="l" t="t" r="r" b="b"/>
              <a:pathLst>
                <a:path w="474345" h="1536700">
                  <a:moveTo>
                    <a:pt x="433004" y="0"/>
                  </a:moveTo>
                  <a:lnTo>
                    <a:pt x="322100" y="0"/>
                  </a:lnTo>
                  <a:lnTo>
                    <a:pt x="0" y="691659"/>
                  </a:lnTo>
                  <a:lnTo>
                    <a:pt x="0" y="1536673"/>
                  </a:lnTo>
                  <a:lnTo>
                    <a:pt x="473748" y="1518030"/>
                  </a:lnTo>
                  <a:lnTo>
                    <a:pt x="433004" y="0"/>
                  </a:lnTo>
                  <a:close/>
                </a:path>
              </a:pathLst>
            </a:custGeom>
            <a:solidFill>
              <a:srgbClr val="FFFFFF">
                <a:alpha val="25097"/>
              </a:srgbClr>
            </a:solidFill>
          </p:spPr>
          <p:txBody>
            <a:bodyPr wrap="square" lIns="0" tIns="0" rIns="0" bIns="0" rtlCol="0"/>
            <a:lstStyle/>
            <a:p>
              <a:endParaRPr/>
            </a:p>
          </p:txBody>
        </p:sp>
        <p:sp>
          <p:nvSpPr>
            <p:cNvPr id="21" name="object 21"/>
            <p:cNvSpPr/>
            <p:nvPr/>
          </p:nvSpPr>
          <p:spPr>
            <a:xfrm>
              <a:off x="473621" y="1508505"/>
              <a:ext cx="1019810" cy="1416685"/>
            </a:xfrm>
            <a:custGeom>
              <a:avLst/>
              <a:gdLst/>
              <a:ahLst/>
              <a:cxnLst/>
              <a:rect l="l" t="t" r="r" b="b"/>
              <a:pathLst>
                <a:path w="1019809" h="1416685">
                  <a:moveTo>
                    <a:pt x="0" y="0"/>
                  </a:moveTo>
                  <a:lnTo>
                    <a:pt x="198894" y="1416304"/>
                  </a:lnTo>
                  <a:lnTo>
                    <a:pt x="1019517" y="474726"/>
                  </a:lnTo>
                  <a:lnTo>
                    <a:pt x="0" y="0"/>
                  </a:lnTo>
                  <a:close/>
                </a:path>
              </a:pathLst>
            </a:custGeom>
            <a:solidFill>
              <a:srgbClr val="FFFFFF">
                <a:alpha val="45097"/>
              </a:srgbClr>
            </a:solidFill>
          </p:spPr>
          <p:txBody>
            <a:bodyPr wrap="square" lIns="0" tIns="0" rIns="0" bIns="0" rtlCol="0"/>
            <a:lstStyle/>
            <a:p>
              <a:endParaRPr/>
            </a:p>
          </p:txBody>
        </p:sp>
        <p:sp>
          <p:nvSpPr>
            <p:cNvPr id="22" name="object 22"/>
            <p:cNvSpPr/>
            <p:nvPr/>
          </p:nvSpPr>
          <p:spPr>
            <a:xfrm>
              <a:off x="0" y="1518411"/>
              <a:ext cx="676275" cy="1428115"/>
            </a:xfrm>
            <a:custGeom>
              <a:avLst/>
              <a:gdLst/>
              <a:ahLst/>
              <a:cxnLst/>
              <a:rect l="l" t="t" r="r" b="b"/>
              <a:pathLst>
                <a:path w="676275" h="1428114">
                  <a:moveTo>
                    <a:pt x="475322" y="0"/>
                  </a:moveTo>
                  <a:lnTo>
                    <a:pt x="0" y="18385"/>
                  </a:lnTo>
                  <a:lnTo>
                    <a:pt x="0" y="577373"/>
                  </a:lnTo>
                  <a:lnTo>
                    <a:pt x="675830" y="1427988"/>
                  </a:lnTo>
                  <a:lnTo>
                    <a:pt x="475322" y="0"/>
                  </a:lnTo>
                  <a:close/>
                </a:path>
              </a:pathLst>
            </a:custGeom>
            <a:solidFill>
              <a:srgbClr val="FFFFFF">
                <a:alpha val="67842"/>
              </a:srgbClr>
            </a:solidFill>
          </p:spPr>
          <p:txBody>
            <a:bodyPr wrap="square" lIns="0" tIns="0" rIns="0" bIns="0" rtlCol="0"/>
            <a:lstStyle/>
            <a:p>
              <a:endParaRPr/>
            </a:p>
          </p:txBody>
        </p:sp>
        <p:sp>
          <p:nvSpPr>
            <p:cNvPr id="23" name="object 23"/>
            <p:cNvSpPr/>
            <p:nvPr/>
          </p:nvSpPr>
          <p:spPr>
            <a:xfrm>
              <a:off x="0" y="2094275"/>
              <a:ext cx="660400" cy="1036955"/>
            </a:xfrm>
            <a:custGeom>
              <a:avLst/>
              <a:gdLst/>
              <a:ahLst/>
              <a:cxnLst/>
              <a:rect l="l" t="t" r="r" b="b"/>
              <a:pathLst>
                <a:path w="660400" h="1036955">
                  <a:moveTo>
                    <a:pt x="0" y="0"/>
                  </a:moveTo>
                  <a:lnTo>
                    <a:pt x="0" y="1036661"/>
                  </a:lnTo>
                  <a:lnTo>
                    <a:pt x="660171" y="837519"/>
                  </a:lnTo>
                  <a:lnTo>
                    <a:pt x="0" y="0"/>
                  </a:lnTo>
                  <a:close/>
                </a:path>
              </a:pathLst>
            </a:custGeom>
            <a:solidFill>
              <a:srgbClr val="FFFFFF">
                <a:alpha val="32156"/>
              </a:srgbClr>
            </a:solidFill>
          </p:spPr>
          <p:txBody>
            <a:bodyPr wrap="square" lIns="0" tIns="0" rIns="0" bIns="0" rtlCol="0"/>
            <a:lstStyle/>
            <a:p>
              <a:endParaRPr/>
            </a:p>
          </p:txBody>
        </p:sp>
        <p:pic>
          <p:nvPicPr>
            <p:cNvPr id="24" name="object 24"/>
            <p:cNvPicPr/>
            <p:nvPr/>
          </p:nvPicPr>
          <p:blipFill>
            <a:blip r:embed="rId2" cstate="print"/>
            <a:stretch>
              <a:fillRect/>
            </a:stretch>
          </p:blipFill>
          <p:spPr>
            <a:xfrm>
              <a:off x="476249" y="0"/>
              <a:ext cx="1466850" cy="1876425"/>
            </a:xfrm>
            <a:prstGeom prst="rect">
              <a:avLst/>
            </a:prstGeom>
          </p:spPr>
        </p:pic>
      </p:grpSp>
      <p:sp>
        <p:nvSpPr>
          <p:cNvPr id="25" name="object 25"/>
          <p:cNvSpPr txBox="1">
            <a:spLocks noGrp="1"/>
          </p:cNvSpPr>
          <p:nvPr>
            <p:ph type="title"/>
          </p:nvPr>
        </p:nvSpPr>
        <p:spPr>
          <a:xfrm>
            <a:off x="2418155" y="60875"/>
            <a:ext cx="9603275" cy="382156"/>
          </a:xfrm>
          <a:prstGeom prst="rect">
            <a:avLst/>
          </a:prstGeom>
        </p:spPr>
        <p:txBody>
          <a:bodyPr vert="horz" wrap="square" lIns="0" tIns="12700" rIns="0" bIns="0" rtlCol="0">
            <a:spAutoFit/>
          </a:bodyPr>
          <a:lstStyle/>
          <a:p>
            <a:pPr marL="12700">
              <a:lnSpc>
                <a:spcPct val="100000"/>
              </a:lnSpc>
              <a:spcBef>
                <a:spcPts val="100"/>
              </a:spcBef>
            </a:pPr>
            <a:r>
              <a:rPr sz="2400" spc="-15" dirty="0">
                <a:effectLst>
                  <a:outerShdw blurRad="38100" dist="38100" dir="2700000" algn="tl">
                    <a:srgbClr val="000000">
                      <a:alpha val="43137"/>
                    </a:srgbClr>
                  </a:outerShdw>
                </a:effectLst>
              </a:rPr>
              <a:t>MANGALORE</a:t>
            </a:r>
            <a:r>
              <a:rPr sz="2400" spc="70" dirty="0">
                <a:effectLst>
                  <a:outerShdw blurRad="38100" dist="38100" dir="2700000" algn="tl">
                    <a:srgbClr val="000000">
                      <a:alpha val="43137"/>
                    </a:srgbClr>
                  </a:outerShdw>
                </a:effectLst>
              </a:rPr>
              <a:t> </a:t>
            </a:r>
            <a:r>
              <a:rPr sz="2400" spc="-45" dirty="0">
                <a:effectLst>
                  <a:outerShdw blurRad="38100" dist="38100" dir="2700000" algn="tl">
                    <a:srgbClr val="000000">
                      <a:alpha val="43137"/>
                    </a:srgbClr>
                  </a:outerShdw>
                </a:effectLst>
              </a:rPr>
              <a:t>INSTITUTE</a:t>
            </a:r>
            <a:r>
              <a:rPr sz="2400" spc="375" dirty="0">
                <a:effectLst>
                  <a:outerShdw blurRad="38100" dist="38100" dir="2700000" algn="tl">
                    <a:srgbClr val="000000">
                      <a:alpha val="43137"/>
                    </a:srgbClr>
                  </a:outerShdw>
                </a:effectLst>
              </a:rPr>
              <a:t> </a:t>
            </a:r>
            <a:r>
              <a:rPr sz="2400" spc="10" dirty="0">
                <a:effectLst>
                  <a:outerShdw blurRad="38100" dist="38100" dir="2700000" algn="tl">
                    <a:srgbClr val="000000">
                      <a:alpha val="43137"/>
                    </a:srgbClr>
                  </a:outerShdw>
                </a:effectLst>
              </a:rPr>
              <a:t>OF</a:t>
            </a:r>
            <a:r>
              <a:rPr sz="2400" spc="-125" dirty="0">
                <a:effectLst>
                  <a:outerShdw blurRad="38100" dist="38100" dir="2700000" algn="tl">
                    <a:srgbClr val="000000">
                      <a:alpha val="43137"/>
                    </a:srgbClr>
                  </a:outerShdw>
                </a:effectLst>
              </a:rPr>
              <a:t> </a:t>
            </a:r>
            <a:r>
              <a:rPr sz="2400" spc="-15" dirty="0">
                <a:effectLst>
                  <a:outerShdw blurRad="38100" dist="38100" dir="2700000" algn="tl">
                    <a:srgbClr val="000000">
                      <a:alpha val="43137"/>
                    </a:srgbClr>
                  </a:outerShdw>
                </a:effectLst>
              </a:rPr>
              <a:t>TECHNOLOGY</a:t>
            </a:r>
            <a:r>
              <a:rPr sz="2400" spc="45" dirty="0">
                <a:effectLst>
                  <a:outerShdw blurRad="38100" dist="38100" dir="2700000" algn="tl">
                    <a:srgbClr val="000000">
                      <a:alpha val="43137"/>
                    </a:srgbClr>
                  </a:outerShdw>
                </a:effectLst>
              </a:rPr>
              <a:t> </a:t>
            </a:r>
            <a:r>
              <a:rPr sz="2400" dirty="0">
                <a:effectLst>
                  <a:outerShdw blurRad="38100" dist="38100" dir="2700000" algn="tl">
                    <a:srgbClr val="000000">
                      <a:alpha val="43137"/>
                    </a:srgbClr>
                  </a:outerShdw>
                </a:effectLst>
              </a:rPr>
              <a:t>&amp;</a:t>
            </a:r>
            <a:r>
              <a:rPr sz="2400" spc="5" dirty="0">
                <a:effectLst>
                  <a:outerShdw blurRad="38100" dist="38100" dir="2700000" algn="tl">
                    <a:srgbClr val="000000">
                      <a:alpha val="43137"/>
                    </a:srgbClr>
                  </a:outerShdw>
                </a:effectLst>
              </a:rPr>
              <a:t> </a:t>
            </a:r>
            <a:r>
              <a:rPr sz="2400" spc="-25" dirty="0">
                <a:effectLst>
                  <a:outerShdw blurRad="38100" dist="38100" dir="2700000" algn="tl">
                    <a:srgbClr val="000000">
                      <a:alpha val="43137"/>
                    </a:srgbClr>
                  </a:outerShdw>
                </a:effectLst>
              </a:rPr>
              <a:t>ENGINEERING</a:t>
            </a:r>
          </a:p>
        </p:txBody>
      </p:sp>
      <p:sp>
        <p:nvSpPr>
          <p:cNvPr id="26" name="object 26"/>
          <p:cNvSpPr txBox="1"/>
          <p:nvPr/>
        </p:nvSpPr>
        <p:spPr>
          <a:xfrm>
            <a:off x="2657475" y="499173"/>
            <a:ext cx="7259320" cy="1393715"/>
          </a:xfrm>
          <a:prstGeom prst="rect">
            <a:avLst/>
          </a:prstGeom>
        </p:spPr>
        <p:txBody>
          <a:bodyPr vert="horz" wrap="square" lIns="0" tIns="10795" rIns="0" bIns="0" rtlCol="0">
            <a:spAutoFit/>
          </a:bodyPr>
          <a:lstStyle/>
          <a:p>
            <a:pPr marL="400685" marR="758825" algn="ctr">
              <a:spcBef>
                <a:spcPts val="85"/>
              </a:spcBef>
            </a:pPr>
            <a:r>
              <a:rPr sz="1800" b="1" dirty="0">
                <a:solidFill>
                  <a:srgbClr val="00B0F0"/>
                </a:solidFill>
                <a:latin typeface="Times New Roman"/>
                <a:cs typeface="Times New Roman"/>
              </a:rPr>
              <a:t>(</a:t>
            </a:r>
            <a:r>
              <a:rPr sz="1800" b="1" spc="-30" dirty="0">
                <a:solidFill>
                  <a:srgbClr val="00B0F0"/>
                </a:solidFill>
                <a:latin typeface="Times New Roman"/>
                <a:cs typeface="Times New Roman"/>
              </a:rPr>
              <a:t>A</a:t>
            </a:r>
            <a:r>
              <a:rPr sz="1800" b="1" dirty="0">
                <a:solidFill>
                  <a:srgbClr val="00B0F0"/>
                </a:solidFill>
                <a:latin typeface="Times New Roman"/>
                <a:cs typeface="Times New Roman"/>
              </a:rPr>
              <a:t>n</a:t>
            </a:r>
            <a:r>
              <a:rPr sz="1800" b="1" spc="45" dirty="0">
                <a:solidFill>
                  <a:srgbClr val="00B0F0"/>
                </a:solidFill>
                <a:latin typeface="Times New Roman"/>
                <a:cs typeface="Times New Roman"/>
              </a:rPr>
              <a:t> </a:t>
            </a:r>
            <a:r>
              <a:rPr sz="1800" b="1" spc="-30" dirty="0">
                <a:solidFill>
                  <a:srgbClr val="00B0F0"/>
                </a:solidFill>
                <a:latin typeface="Times New Roman"/>
                <a:cs typeface="Times New Roman"/>
              </a:rPr>
              <a:t>IS</a:t>
            </a:r>
            <a:r>
              <a:rPr sz="1800" b="1" dirty="0">
                <a:solidFill>
                  <a:srgbClr val="00B0F0"/>
                </a:solidFill>
                <a:latin typeface="Times New Roman"/>
                <a:cs typeface="Times New Roman"/>
              </a:rPr>
              <a:t>O</a:t>
            </a:r>
            <a:r>
              <a:rPr sz="1800" b="1" spc="20" dirty="0">
                <a:solidFill>
                  <a:srgbClr val="00B0F0"/>
                </a:solidFill>
                <a:latin typeface="Times New Roman"/>
                <a:cs typeface="Times New Roman"/>
              </a:rPr>
              <a:t> </a:t>
            </a:r>
            <a:r>
              <a:rPr sz="1800" b="1" dirty="0">
                <a:solidFill>
                  <a:srgbClr val="00B0F0"/>
                </a:solidFill>
                <a:latin typeface="Times New Roman"/>
                <a:cs typeface="Times New Roman"/>
              </a:rPr>
              <a:t>900</a:t>
            </a:r>
            <a:r>
              <a:rPr sz="1800" b="1" spc="-10" dirty="0">
                <a:solidFill>
                  <a:srgbClr val="00B0F0"/>
                </a:solidFill>
                <a:latin typeface="Times New Roman"/>
                <a:cs typeface="Times New Roman"/>
              </a:rPr>
              <a:t>1</a:t>
            </a:r>
            <a:r>
              <a:rPr sz="1800" b="1" dirty="0">
                <a:solidFill>
                  <a:srgbClr val="00B0F0"/>
                </a:solidFill>
                <a:latin typeface="Times New Roman"/>
                <a:cs typeface="Times New Roman"/>
              </a:rPr>
              <a:t>:2015</a:t>
            </a:r>
            <a:r>
              <a:rPr sz="1800" b="1" spc="-5" dirty="0">
                <a:solidFill>
                  <a:srgbClr val="00B0F0"/>
                </a:solidFill>
                <a:latin typeface="Times New Roman"/>
                <a:cs typeface="Times New Roman"/>
              </a:rPr>
              <a:t> </a:t>
            </a:r>
            <a:r>
              <a:rPr sz="1800" b="1" spc="-30" dirty="0">
                <a:solidFill>
                  <a:srgbClr val="00B0F0"/>
                </a:solidFill>
                <a:latin typeface="Times New Roman"/>
                <a:cs typeface="Times New Roman"/>
              </a:rPr>
              <a:t>C</a:t>
            </a:r>
            <a:r>
              <a:rPr sz="1800" b="1" spc="20" dirty="0">
                <a:solidFill>
                  <a:srgbClr val="00B0F0"/>
                </a:solidFill>
                <a:latin typeface="Times New Roman"/>
                <a:cs typeface="Times New Roman"/>
              </a:rPr>
              <a:t>er</a:t>
            </a:r>
            <a:r>
              <a:rPr sz="1800" b="1" dirty="0">
                <a:solidFill>
                  <a:srgbClr val="00B0F0"/>
                </a:solidFill>
                <a:latin typeface="Times New Roman"/>
                <a:cs typeface="Times New Roman"/>
              </a:rPr>
              <a:t>t</a:t>
            </a:r>
            <a:r>
              <a:rPr sz="1800" b="1" spc="20" dirty="0">
                <a:solidFill>
                  <a:srgbClr val="00B0F0"/>
                </a:solidFill>
                <a:latin typeface="Times New Roman"/>
                <a:cs typeface="Times New Roman"/>
              </a:rPr>
              <a:t>i</a:t>
            </a:r>
            <a:r>
              <a:rPr sz="1800" b="1" spc="-80" dirty="0">
                <a:solidFill>
                  <a:srgbClr val="00B0F0"/>
                </a:solidFill>
                <a:latin typeface="Times New Roman"/>
                <a:cs typeface="Times New Roman"/>
              </a:rPr>
              <a:t>f</a:t>
            </a:r>
            <a:r>
              <a:rPr sz="1800" b="1" spc="20" dirty="0">
                <a:solidFill>
                  <a:srgbClr val="00B0F0"/>
                </a:solidFill>
                <a:latin typeface="Times New Roman"/>
                <a:cs typeface="Times New Roman"/>
              </a:rPr>
              <a:t>ie</a:t>
            </a:r>
            <a:r>
              <a:rPr sz="1800" b="1" dirty="0">
                <a:solidFill>
                  <a:srgbClr val="00B0F0"/>
                </a:solidFill>
                <a:latin typeface="Times New Roman"/>
                <a:cs typeface="Times New Roman"/>
              </a:rPr>
              <a:t>d</a:t>
            </a:r>
            <a:r>
              <a:rPr sz="1800" b="1" spc="-30" dirty="0">
                <a:solidFill>
                  <a:srgbClr val="00B0F0"/>
                </a:solidFill>
                <a:latin typeface="Times New Roman"/>
                <a:cs typeface="Times New Roman"/>
              </a:rPr>
              <a:t> Ins</a:t>
            </a:r>
            <a:r>
              <a:rPr sz="1800" b="1" dirty="0">
                <a:solidFill>
                  <a:srgbClr val="00B0F0"/>
                </a:solidFill>
                <a:latin typeface="Times New Roman"/>
                <a:cs typeface="Times New Roman"/>
              </a:rPr>
              <a:t>t</a:t>
            </a:r>
            <a:r>
              <a:rPr sz="1800" b="1" spc="20" dirty="0">
                <a:solidFill>
                  <a:srgbClr val="00B0F0"/>
                </a:solidFill>
                <a:latin typeface="Times New Roman"/>
                <a:cs typeface="Times New Roman"/>
              </a:rPr>
              <a:t>i</a:t>
            </a:r>
            <a:r>
              <a:rPr sz="1800" b="1" dirty="0">
                <a:solidFill>
                  <a:srgbClr val="00B0F0"/>
                </a:solidFill>
                <a:latin typeface="Times New Roman"/>
                <a:cs typeface="Times New Roman"/>
              </a:rPr>
              <a:t>t</a:t>
            </a:r>
            <a:r>
              <a:rPr sz="1800" b="1" spc="-30" dirty="0">
                <a:solidFill>
                  <a:srgbClr val="00B0F0"/>
                </a:solidFill>
                <a:latin typeface="Times New Roman"/>
                <a:cs typeface="Times New Roman"/>
              </a:rPr>
              <a:t>u</a:t>
            </a:r>
            <a:r>
              <a:rPr sz="1800" b="1" dirty="0">
                <a:solidFill>
                  <a:srgbClr val="00B0F0"/>
                </a:solidFill>
                <a:latin typeface="Times New Roman"/>
                <a:cs typeface="Times New Roman"/>
              </a:rPr>
              <a:t>t</a:t>
            </a:r>
            <a:r>
              <a:rPr sz="1800" b="1" spc="20" dirty="0">
                <a:solidFill>
                  <a:srgbClr val="00B0F0"/>
                </a:solidFill>
                <a:latin typeface="Times New Roman"/>
                <a:cs typeface="Times New Roman"/>
              </a:rPr>
              <a:t>i</a:t>
            </a:r>
            <a:r>
              <a:rPr sz="1800" b="1" dirty="0">
                <a:solidFill>
                  <a:srgbClr val="00B0F0"/>
                </a:solidFill>
                <a:latin typeface="Times New Roman"/>
                <a:cs typeface="Times New Roman"/>
              </a:rPr>
              <a:t>o</a:t>
            </a:r>
            <a:r>
              <a:rPr sz="1800" b="1" spc="-30" dirty="0">
                <a:solidFill>
                  <a:srgbClr val="00B0F0"/>
                </a:solidFill>
                <a:latin typeface="Times New Roman"/>
                <a:cs typeface="Times New Roman"/>
              </a:rPr>
              <a:t>n</a:t>
            </a:r>
            <a:r>
              <a:rPr sz="1800" b="1" dirty="0">
                <a:solidFill>
                  <a:srgbClr val="00B0F0"/>
                </a:solidFill>
                <a:latin typeface="Times New Roman"/>
                <a:cs typeface="Times New Roman"/>
              </a:rPr>
              <a:t>,</a:t>
            </a:r>
            <a:r>
              <a:rPr sz="1800" b="1" spc="70" dirty="0">
                <a:solidFill>
                  <a:srgbClr val="00B0F0"/>
                </a:solidFill>
                <a:latin typeface="Times New Roman"/>
                <a:cs typeface="Times New Roman"/>
              </a:rPr>
              <a:t> </a:t>
            </a:r>
            <a:r>
              <a:rPr sz="1800" b="1" dirty="0">
                <a:solidFill>
                  <a:srgbClr val="00B0F0"/>
                </a:solidFill>
                <a:latin typeface="Times New Roman"/>
                <a:cs typeface="Times New Roman"/>
              </a:rPr>
              <a:t>a</a:t>
            </a:r>
            <a:r>
              <a:rPr sz="1800" b="1" spc="20" dirty="0">
                <a:solidFill>
                  <a:srgbClr val="00B0F0"/>
                </a:solidFill>
                <a:latin typeface="Times New Roman"/>
                <a:cs typeface="Times New Roman"/>
              </a:rPr>
              <a:t>ccre</a:t>
            </a:r>
            <a:r>
              <a:rPr sz="1800" b="1" spc="-30" dirty="0">
                <a:solidFill>
                  <a:srgbClr val="00B0F0"/>
                </a:solidFill>
                <a:latin typeface="Times New Roman"/>
                <a:cs typeface="Times New Roman"/>
              </a:rPr>
              <a:t>d</a:t>
            </a:r>
            <a:r>
              <a:rPr sz="1800" b="1" spc="20" dirty="0">
                <a:solidFill>
                  <a:srgbClr val="00B0F0"/>
                </a:solidFill>
                <a:latin typeface="Times New Roman"/>
                <a:cs typeface="Times New Roman"/>
              </a:rPr>
              <a:t>i</a:t>
            </a:r>
            <a:r>
              <a:rPr sz="1800" b="1" dirty="0">
                <a:solidFill>
                  <a:srgbClr val="00B0F0"/>
                </a:solidFill>
                <a:latin typeface="Times New Roman"/>
                <a:cs typeface="Times New Roman"/>
              </a:rPr>
              <a:t>t</a:t>
            </a:r>
            <a:r>
              <a:rPr sz="1800" b="1" spc="20" dirty="0">
                <a:solidFill>
                  <a:srgbClr val="00B0F0"/>
                </a:solidFill>
                <a:latin typeface="Times New Roman"/>
                <a:cs typeface="Times New Roman"/>
              </a:rPr>
              <a:t>e</a:t>
            </a:r>
            <a:r>
              <a:rPr sz="1800" b="1" dirty="0">
                <a:solidFill>
                  <a:srgbClr val="00B0F0"/>
                </a:solidFill>
                <a:latin typeface="Times New Roman"/>
                <a:cs typeface="Times New Roman"/>
              </a:rPr>
              <a:t>d</a:t>
            </a:r>
            <a:r>
              <a:rPr sz="1800" b="1" spc="-180" dirty="0">
                <a:solidFill>
                  <a:srgbClr val="00B0F0"/>
                </a:solidFill>
                <a:latin typeface="Times New Roman"/>
                <a:cs typeface="Times New Roman"/>
              </a:rPr>
              <a:t> </a:t>
            </a:r>
            <a:r>
              <a:rPr sz="1800" b="1" spc="-30" dirty="0">
                <a:solidFill>
                  <a:srgbClr val="00B0F0"/>
                </a:solidFill>
                <a:latin typeface="Times New Roman"/>
                <a:cs typeface="Times New Roman"/>
              </a:rPr>
              <a:t>b</a:t>
            </a:r>
            <a:r>
              <a:rPr sz="1800" b="1" dirty="0">
                <a:solidFill>
                  <a:srgbClr val="00B0F0"/>
                </a:solidFill>
                <a:latin typeface="Times New Roman"/>
                <a:cs typeface="Times New Roman"/>
              </a:rPr>
              <a:t>y</a:t>
            </a:r>
            <a:r>
              <a:rPr sz="1800" b="1" spc="70" dirty="0">
                <a:solidFill>
                  <a:srgbClr val="00B0F0"/>
                </a:solidFill>
                <a:latin typeface="Times New Roman"/>
                <a:cs typeface="Times New Roman"/>
              </a:rPr>
              <a:t> </a:t>
            </a:r>
            <a:r>
              <a:rPr sz="1800" b="1" spc="-30" dirty="0">
                <a:solidFill>
                  <a:srgbClr val="00B0F0"/>
                </a:solidFill>
                <a:latin typeface="Times New Roman"/>
                <a:cs typeface="Times New Roman"/>
              </a:rPr>
              <a:t>NAAC</a:t>
            </a:r>
            <a:r>
              <a:rPr sz="1800" b="1" dirty="0">
                <a:solidFill>
                  <a:srgbClr val="00B0F0"/>
                </a:solidFill>
                <a:latin typeface="Times New Roman"/>
                <a:cs typeface="Times New Roman"/>
              </a:rPr>
              <a:t>)  (A</a:t>
            </a:r>
            <a:r>
              <a:rPr sz="1800" b="1" spc="-110" dirty="0">
                <a:solidFill>
                  <a:srgbClr val="00B0F0"/>
                </a:solidFill>
                <a:latin typeface="Times New Roman"/>
                <a:cs typeface="Times New Roman"/>
              </a:rPr>
              <a:t> </a:t>
            </a:r>
            <a:r>
              <a:rPr sz="1800" b="1" spc="-10" dirty="0">
                <a:solidFill>
                  <a:srgbClr val="00B0F0"/>
                </a:solidFill>
                <a:latin typeface="Times New Roman"/>
                <a:cs typeface="Times New Roman"/>
              </a:rPr>
              <a:t>unit</a:t>
            </a:r>
            <a:r>
              <a:rPr sz="1800" b="1" dirty="0">
                <a:solidFill>
                  <a:srgbClr val="00B0F0"/>
                </a:solidFill>
                <a:latin typeface="Times New Roman"/>
                <a:cs typeface="Times New Roman"/>
              </a:rPr>
              <a:t> of </a:t>
            </a:r>
            <a:r>
              <a:rPr sz="1800" b="1" spc="-10" dirty="0">
                <a:solidFill>
                  <a:srgbClr val="00B0F0"/>
                </a:solidFill>
                <a:latin typeface="Times New Roman"/>
                <a:cs typeface="Times New Roman"/>
              </a:rPr>
              <a:t>Rajalaxmi</a:t>
            </a:r>
            <a:r>
              <a:rPr sz="1800" b="1" spc="85" dirty="0">
                <a:solidFill>
                  <a:srgbClr val="00B0F0"/>
                </a:solidFill>
                <a:latin typeface="Times New Roman"/>
                <a:cs typeface="Times New Roman"/>
              </a:rPr>
              <a:t> </a:t>
            </a:r>
            <a:r>
              <a:rPr sz="1800" b="1" spc="-5" dirty="0">
                <a:solidFill>
                  <a:srgbClr val="00B0F0"/>
                </a:solidFill>
                <a:latin typeface="Times New Roman"/>
                <a:cs typeface="Times New Roman"/>
              </a:rPr>
              <a:t>Education</a:t>
            </a:r>
            <a:r>
              <a:rPr sz="1800" b="1" spc="-30" dirty="0">
                <a:solidFill>
                  <a:srgbClr val="00B0F0"/>
                </a:solidFill>
                <a:latin typeface="Times New Roman"/>
                <a:cs typeface="Times New Roman"/>
              </a:rPr>
              <a:t> </a:t>
            </a:r>
            <a:r>
              <a:rPr sz="1800" b="1" spc="-55" dirty="0">
                <a:solidFill>
                  <a:srgbClr val="00B0F0"/>
                </a:solidFill>
                <a:latin typeface="Times New Roman"/>
                <a:cs typeface="Times New Roman"/>
              </a:rPr>
              <a:t>Trust</a:t>
            </a:r>
            <a:r>
              <a:rPr sz="1800" b="1" spc="70" dirty="0">
                <a:solidFill>
                  <a:srgbClr val="00B0F0"/>
                </a:solidFill>
                <a:latin typeface="Times New Roman"/>
                <a:cs typeface="Times New Roman"/>
              </a:rPr>
              <a:t> </a:t>
            </a:r>
            <a:r>
              <a:rPr sz="1800" b="1" dirty="0">
                <a:solidFill>
                  <a:srgbClr val="00B0F0"/>
                </a:solidFill>
                <a:latin typeface="Times New Roman"/>
                <a:cs typeface="Times New Roman"/>
              </a:rPr>
              <a:t>®)</a:t>
            </a:r>
            <a:endParaRPr sz="1800" dirty="0">
              <a:solidFill>
                <a:srgbClr val="00B0F0"/>
              </a:solidFill>
              <a:latin typeface="Times New Roman"/>
              <a:cs typeface="Times New Roman"/>
            </a:endParaRPr>
          </a:p>
          <a:p>
            <a:pPr marR="408940" algn="ctr"/>
            <a:r>
              <a:rPr sz="1800" b="1" spc="-15" dirty="0">
                <a:solidFill>
                  <a:srgbClr val="00B0F0"/>
                </a:solidFill>
                <a:latin typeface="Times New Roman"/>
                <a:cs typeface="Times New Roman"/>
              </a:rPr>
              <a:t>Affiliated</a:t>
            </a:r>
            <a:r>
              <a:rPr sz="1800" b="1" spc="45" dirty="0">
                <a:solidFill>
                  <a:srgbClr val="00B0F0"/>
                </a:solidFill>
                <a:latin typeface="Times New Roman"/>
                <a:cs typeface="Times New Roman"/>
              </a:rPr>
              <a:t> </a:t>
            </a:r>
            <a:r>
              <a:rPr sz="1800" b="1" dirty="0">
                <a:solidFill>
                  <a:srgbClr val="00B0F0"/>
                </a:solidFill>
                <a:latin typeface="Times New Roman"/>
                <a:cs typeface="Times New Roman"/>
              </a:rPr>
              <a:t>to </a:t>
            </a:r>
            <a:r>
              <a:rPr sz="1800" b="1" spc="-85" dirty="0">
                <a:solidFill>
                  <a:srgbClr val="00B0F0"/>
                </a:solidFill>
                <a:latin typeface="Times New Roman"/>
                <a:cs typeface="Times New Roman"/>
              </a:rPr>
              <a:t>V.T.U,</a:t>
            </a:r>
            <a:r>
              <a:rPr sz="1800" b="1" spc="145" dirty="0">
                <a:solidFill>
                  <a:srgbClr val="00B0F0"/>
                </a:solidFill>
                <a:latin typeface="Times New Roman"/>
                <a:cs typeface="Times New Roman"/>
              </a:rPr>
              <a:t> </a:t>
            </a:r>
            <a:r>
              <a:rPr sz="1800" b="1" spc="-10" dirty="0">
                <a:solidFill>
                  <a:srgbClr val="00B0F0"/>
                </a:solidFill>
                <a:latin typeface="Times New Roman"/>
                <a:cs typeface="Times New Roman"/>
              </a:rPr>
              <a:t>Belgaum,</a:t>
            </a:r>
            <a:r>
              <a:rPr sz="1800" b="1" spc="-80" dirty="0">
                <a:solidFill>
                  <a:srgbClr val="00B0F0"/>
                </a:solidFill>
                <a:latin typeface="Times New Roman"/>
                <a:cs typeface="Times New Roman"/>
              </a:rPr>
              <a:t> </a:t>
            </a:r>
            <a:r>
              <a:rPr sz="1800" b="1" spc="-15" dirty="0">
                <a:solidFill>
                  <a:srgbClr val="00B0F0"/>
                </a:solidFill>
                <a:latin typeface="Times New Roman"/>
                <a:cs typeface="Times New Roman"/>
              </a:rPr>
              <a:t>Approved</a:t>
            </a:r>
            <a:r>
              <a:rPr sz="1800" b="1" spc="45" dirty="0">
                <a:solidFill>
                  <a:srgbClr val="00B0F0"/>
                </a:solidFill>
                <a:latin typeface="Times New Roman"/>
                <a:cs typeface="Times New Roman"/>
              </a:rPr>
              <a:t> </a:t>
            </a:r>
            <a:r>
              <a:rPr sz="1800" b="1" spc="-15" dirty="0">
                <a:solidFill>
                  <a:srgbClr val="00B0F0"/>
                </a:solidFill>
                <a:latin typeface="Times New Roman"/>
                <a:cs typeface="Times New Roman"/>
              </a:rPr>
              <a:t>by</a:t>
            </a:r>
            <a:r>
              <a:rPr sz="1800" b="1" spc="-80" dirty="0">
                <a:solidFill>
                  <a:srgbClr val="00B0F0"/>
                </a:solidFill>
                <a:latin typeface="Times New Roman"/>
                <a:cs typeface="Times New Roman"/>
              </a:rPr>
              <a:t> </a:t>
            </a:r>
            <a:r>
              <a:rPr sz="1800" b="1" spc="-30" dirty="0">
                <a:solidFill>
                  <a:srgbClr val="00B0F0"/>
                </a:solidFill>
                <a:latin typeface="Times New Roman"/>
                <a:cs typeface="Times New Roman"/>
              </a:rPr>
              <a:t>AICTE,</a:t>
            </a:r>
            <a:r>
              <a:rPr sz="1800" b="1" spc="145" dirty="0">
                <a:solidFill>
                  <a:srgbClr val="00B0F0"/>
                </a:solidFill>
                <a:latin typeface="Times New Roman"/>
                <a:cs typeface="Times New Roman"/>
              </a:rPr>
              <a:t> </a:t>
            </a:r>
            <a:r>
              <a:rPr sz="1800" b="1" spc="-5" dirty="0">
                <a:solidFill>
                  <a:srgbClr val="00B0F0"/>
                </a:solidFill>
                <a:latin typeface="Times New Roman"/>
                <a:cs typeface="Times New Roman"/>
              </a:rPr>
              <a:t>New</a:t>
            </a:r>
            <a:r>
              <a:rPr sz="1800" b="1" spc="45" dirty="0">
                <a:solidFill>
                  <a:srgbClr val="00B0F0"/>
                </a:solidFill>
                <a:latin typeface="Times New Roman"/>
                <a:cs typeface="Times New Roman"/>
              </a:rPr>
              <a:t> </a:t>
            </a:r>
            <a:r>
              <a:rPr sz="1800" b="1" spc="-5" dirty="0">
                <a:solidFill>
                  <a:srgbClr val="00B0F0"/>
                </a:solidFill>
                <a:latin typeface="Times New Roman"/>
                <a:cs typeface="Times New Roman"/>
              </a:rPr>
              <a:t>Delhi</a:t>
            </a:r>
            <a:endParaRPr lang="en-IN" sz="1800" dirty="0">
              <a:solidFill>
                <a:srgbClr val="00B0F0"/>
              </a:solidFill>
              <a:latin typeface="Times New Roman"/>
              <a:cs typeface="Times New Roman"/>
            </a:endParaRPr>
          </a:p>
          <a:p>
            <a:pPr marL="12700" algn="ctr">
              <a:lnSpc>
                <a:spcPct val="100000"/>
              </a:lnSpc>
            </a:pPr>
            <a:r>
              <a:rPr lang="en-IN" sz="1800" spc="-15" dirty="0">
                <a:solidFill>
                  <a:srgbClr val="E7E6E6"/>
                </a:solidFill>
                <a:latin typeface="Sylfaen"/>
                <a:cs typeface="Sylfaen"/>
              </a:rPr>
              <a:t>NICS</a:t>
            </a:r>
            <a:r>
              <a:rPr lang="en-IN" sz="1800" spc="-105" dirty="0">
                <a:solidFill>
                  <a:srgbClr val="E7E6E6"/>
                </a:solidFill>
                <a:latin typeface="Sylfaen"/>
                <a:cs typeface="Sylfaen"/>
              </a:rPr>
              <a:t> </a:t>
            </a:r>
            <a:r>
              <a:rPr lang="en-IN" sz="1800" b="1" i="0" u="none" strike="noStrike" cap="none" dirty="0">
                <a:solidFill>
                  <a:schemeClr val="dk1"/>
                </a:solidFill>
                <a:latin typeface="Times New Roman"/>
                <a:ea typeface="Times New Roman"/>
                <a:cs typeface="Times New Roman"/>
                <a:sym typeface="Times New Roman"/>
              </a:rPr>
              <a:t>Department of Electronics &amp; Communication Engineering </a:t>
            </a:r>
            <a:r>
              <a:rPr lang="en-IN" sz="1800" dirty="0">
                <a:solidFill>
                  <a:srgbClr val="E7E6E6"/>
                </a:solidFill>
                <a:latin typeface="Sylfaen"/>
                <a:cs typeface="Sylfaen"/>
              </a:rPr>
              <a:t>&amp;</a:t>
            </a:r>
            <a:r>
              <a:rPr lang="en-IN" sz="1800" spc="-30" dirty="0">
                <a:solidFill>
                  <a:srgbClr val="E7E6E6"/>
                </a:solidFill>
                <a:latin typeface="Sylfaen"/>
                <a:cs typeface="Sylfaen"/>
              </a:rPr>
              <a:t> </a:t>
            </a:r>
            <a:r>
              <a:rPr lang="en-IN" sz="1800" spc="-15" dirty="0">
                <a:solidFill>
                  <a:srgbClr val="E7E6E6"/>
                </a:solidFill>
                <a:latin typeface="Sylfaen"/>
                <a:cs typeface="Sylfaen"/>
              </a:rPr>
              <a:t>CO</a:t>
            </a:r>
            <a:endParaRPr lang="en-IN" sz="1800" spc="-10" dirty="0">
              <a:solidFill>
                <a:srgbClr val="E7E6E6"/>
              </a:solidFill>
              <a:latin typeface="Sylfaen"/>
              <a:cs typeface="Sylfaen"/>
            </a:endParaRPr>
          </a:p>
          <a:p>
            <a:pPr marL="12700" algn="ctr">
              <a:lnSpc>
                <a:spcPct val="100000"/>
              </a:lnSpc>
            </a:pPr>
            <a:r>
              <a:rPr lang="en-IN" sz="1800" b="1" dirty="0">
                <a:solidFill>
                  <a:srgbClr val="FB2603"/>
                </a:solidFill>
                <a:effectLst>
                  <a:outerShdw blurRad="38100" dist="38100" dir="2700000" algn="tl">
                    <a:srgbClr val="000000">
                      <a:alpha val="43137"/>
                    </a:srgbClr>
                  </a:outerShdw>
                </a:effectLst>
                <a:latin typeface="Sylfaen"/>
                <a:cs typeface="Sylfaen"/>
              </a:rPr>
              <a:t>(Accredited by NBA)</a:t>
            </a:r>
          </a:p>
        </p:txBody>
      </p:sp>
      <p:sp>
        <p:nvSpPr>
          <p:cNvPr id="27" name="object 27"/>
          <p:cNvSpPr txBox="1"/>
          <p:nvPr/>
        </p:nvSpPr>
        <p:spPr>
          <a:xfrm>
            <a:off x="789670" y="1827431"/>
            <a:ext cx="10860735" cy="2283317"/>
          </a:xfrm>
          <a:prstGeom prst="rect">
            <a:avLst/>
          </a:prstGeom>
        </p:spPr>
        <p:txBody>
          <a:bodyPr vert="horz" wrap="square" lIns="0" tIns="15875" rIns="0" bIns="0" rtlCol="0">
            <a:spAutoFit/>
          </a:bodyPr>
          <a:lstStyle/>
          <a:p>
            <a:pPr marL="12700" algn="ctr">
              <a:lnSpc>
                <a:spcPct val="100000"/>
              </a:lnSpc>
              <a:spcBef>
                <a:spcPts val="125"/>
              </a:spcBef>
            </a:pPr>
            <a:r>
              <a:rPr lang="en-IN" sz="2400" b="1" dirty="0">
                <a:solidFill>
                  <a:schemeClr val="accent1"/>
                </a:solidFill>
                <a:effectLst>
                  <a:outerShdw blurRad="38100" dist="38100" dir="2700000" algn="tl">
                    <a:srgbClr val="000000">
                      <a:alpha val="43137"/>
                    </a:srgbClr>
                  </a:outerShdw>
                </a:effectLst>
                <a:latin typeface="Calibri"/>
                <a:cs typeface="Calibri"/>
              </a:rPr>
              <a:t> PHASE – 1</a:t>
            </a:r>
          </a:p>
          <a:p>
            <a:pPr marL="12700" algn="ctr">
              <a:lnSpc>
                <a:spcPct val="100000"/>
              </a:lnSpc>
              <a:spcBef>
                <a:spcPts val="125"/>
              </a:spcBef>
            </a:pPr>
            <a:r>
              <a:rPr lang="en-IN" sz="2400" b="1" dirty="0">
                <a:solidFill>
                  <a:schemeClr val="accent1"/>
                </a:solidFill>
                <a:effectLst>
                  <a:outerShdw blurRad="38100" dist="38100" dir="2700000" algn="tl">
                    <a:srgbClr val="000000">
                      <a:alpha val="43137"/>
                    </a:srgbClr>
                  </a:outerShdw>
                </a:effectLst>
                <a:latin typeface="Calibri"/>
                <a:cs typeface="Calibri"/>
              </a:rPr>
              <a:t>(Review -2)</a:t>
            </a:r>
          </a:p>
          <a:p>
            <a:pPr marL="12700" algn="ctr">
              <a:lnSpc>
                <a:spcPct val="100000"/>
              </a:lnSpc>
              <a:spcBef>
                <a:spcPts val="125"/>
              </a:spcBef>
            </a:pPr>
            <a:r>
              <a:rPr lang="en-IN" sz="2400" b="1" dirty="0">
                <a:solidFill>
                  <a:schemeClr val="accent1"/>
                </a:solidFill>
                <a:effectLst>
                  <a:outerShdw blurRad="38100" dist="38100" dir="2700000" algn="tl">
                    <a:srgbClr val="000000">
                      <a:alpha val="43137"/>
                    </a:srgbClr>
                  </a:outerShdw>
                </a:effectLst>
                <a:latin typeface="Algerian" panose="04020705040A02060702" pitchFamily="82" charset="0"/>
                <a:cs typeface="Calibri"/>
              </a:rPr>
              <a:t>PROJECT  PRESENTATION</a:t>
            </a:r>
          </a:p>
          <a:p>
            <a:pPr marL="12700" algn="ctr">
              <a:spcBef>
                <a:spcPts val="125"/>
              </a:spcBef>
            </a:pPr>
            <a:r>
              <a:rPr lang="en-IN" sz="3200" b="1" dirty="0">
                <a:solidFill>
                  <a:srgbClr val="FF0000"/>
                </a:solidFill>
                <a:effectLst>
                  <a:outerShdw blurRad="38100" dist="38100" dir="2700000" algn="tl">
                    <a:srgbClr val="000000">
                      <a:alpha val="43137"/>
                    </a:srgbClr>
                  </a:outerShdw>
                </a:effectLst>
                <a:latin typeface="Arial Rounded MT Bold" panose="020F0704030504030204" pitchFamily="34" charset="0"/>
              </a:rPr>
              <a:t>TITLE:-“ABNORMAL HUMAN ACTIVITY ANALYSIS”</a:t>
            </a:r>
            <a:endParaRPr lang="en-IN" sz="3200" b="1" dirty="0">
              <a:solidFill>
                <a:srgbClr val="FF000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endParaRPr>
          </a:p>
          <a:p>
            <a:pPr marL="12700" algn="ctr">
              <a:lnSpc>
                <a:spcPct val="100000"/>
              </a:lnSpc>
              <a:spcBef>
                <a:spcPts val="125"/>
              </a:spcBef>
            </a:pPr>
            <a:endParaRPr sz="4000" b="1" dirty="0">
              <a:solidFill>
                <a:schemeClr val="accent1"/>
              </a:solidFill>
              <a:effectLst>
                <a:outerShdw blurRad="38100" dist="38100" dir="2700000" algn="tl">
                  <a:srgbClr val="000000">
                    <a:alpha val="43137"/>
                  </a:srgbClr>
                </a:outerShdw>
              </a:effectLst>
              <a:latin typeface="Calibri"/>
              <a:cs typeface="Calibri"/>
            </a:endParaRPr>
          </a:p>
        </p:txBody>
      </p:sp>
      <p:sp>
        <p:nvSpPr>
          <p:cNvPr id="28" name="object 28"/>
          <p:cNvSpPr txBox="1"/>
          <p:nvPr/>
        </p:nvSpPr>
        <p:spPr>
          <a:xfrm>
            <a:off x="557212" y="4133278"/>
            <a:ext cx="1843405" cy="300355"/>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chemeClr val="accent1"/>
                </a:solidFill>
                <a:latin typeface="Times New Roman"/>
                <a:cs typeface="Times New Roman"/>
              </a:rPr>
              <a:t>Pr</a:t>
            </a:r>
            <a:r>
              <a:rPr sz="1800" b="1" dirty="0">
                <a:solidFill>
                  <a:schemeClr val="accent1"/>
                </a:solidFill>
                <a:latin typeface="Times New Roman"/>
                <a:cs typeface="Times New Roman"/>
              </a:rPr>
              <a:t>oj</a:t>
            </a:r>
            <a:r>
              <a:rPr sz="1800" b="1" spc="25" dirty="0">
                <a:solidFill>
                  <a:schemeClr val="accent1"/>
                </a:solidFill>
                <a:latin typeface="Times New Roman"/>
                <a:cs typeface="Times New Roman"/>
              </a:rPr>
              <a:t>ec</a:t>
            </a:r>
            <a:r>
              <a:rPr sz="1800" b="1" dirty="0">
                <a:solidFill>
                  <a:schemeClr val="accent1"/>
                </a:solidFill>
                <a:latin typeface="Times New Roman"/>
                <a:cs typeface="Times New Roman"/>
              </a:rPr>
              <a:t>t</a:t>
            </a:r>
            <a:r>
              <a:rPr sz="1800" b="1" spc="-229" dirty="0">
                <a:solidFill>
                  <a:schemeClr val="accent1"/>
                </a:solidFill>
                <a:latin typeface="Times New Roman"/>
                <a:cs typeface="Times New Roman"/>
              </a:rPr>
              <a:t> </a:t>
            </a:r>
            <a:r>
              <a:rPr sz="1800" b="1" spc="-25" dirty="0">
                <a:solidFill>
                  <a:schemeClr val="accent1"/>
                </a:solidFill>
                <a:latin typeface="Times New Roman"/>
                <a:cs typeface="Times New Roman"/>
              </a:rPr>
              <a:t>A</a:t>
            </a:r>
            <a:r>
              <a:rPr sz="1800" b="1" spc="-30" dirty="0">
                <a:solidFill>
                  <a:schemeClr val="accent1"/>
                </a:solidFill>
                <a:latin typeface="Times New Roman"/>
                <a:cs typeface="Times New Roman"/>
              </a:rPr>
              <a:t>ss</a:t>
            </a:r>
            <a:r>
              <a:rPr sz="1800" b="1" dirty="0">
                <a:solidFill>
                  <a:schemeClr val="accent1"/>
                </a:solidFill>
                <a:latin typeface="Times New Roman"/>
                <a:cs typeface="Times New Roman"/>
              </a:rPr>
              <a:t>o</a:t>
            </a:r>
            <a:r>
              <a:rPr sz="1800" b="1" spc="20" dirty="0">
                <a:solidFill>
                  <a:schemeClr val="accent1"/>
                </a:solidFill>
                <a:latin typeface="Times New Roman"/>
                <a:cs typeface="Times New Roman"/>
              </a:rPr>
              <a:t>ci</a:t>
            </a:r>
            <a:r>
              <a:rPr sz="1800" b="1" dirty="0">
                <a:solidFill>
                  <a:schemeClr val="accent1"/>
                </a:solidFill>
                <a:latin typeface="Times New Roman"/>
                <a:cs typeface="Times New Roman"/>
              </a:rPr>
              <a:t>at</a:t>
            </a:r>
            <a:r>
              <a:rPr sz="1800" b="1" spc="20" dirty="0">
                <a:solidFill>
                  <a:schemeClr val="accent1"/>
                </a:solidFill>
                <a:latin typeface="Times New Roman"/>
                <a:cs typeface="Times New Roman"/>
              </a:rPr>
              <a:t>e</a:t>
            </a:r>
            <a:r>
              <a:rPr sz="1800" b="1" spc="-15" dirty="0">
                <a:solidFill>
                  <a:schemeClr val="accent1"/>
                </a:solidFill>
                <a:latin typeface="Times New Roman"/>
                <a:cs typeface="Times New Roman"/>
              </a:rPr>
              <a:t>s</a:t>
            </a:r>
            <a:r>
              <a:rPr sz="1800" dirty="0">
                <a:solidFill>
                  <a:schemeClr val="accent1"/>
                </a:solidFill>
                <a:latin typeface="Times New Roman"/>
                <a:cs typeface="Times New Roman"/>
              </a:rPr>
              <a:t>:</a:t>
            </a:r>
          </a:p>
        </p:txBody>
      </p:sp>
      <p:sp>
        <p:nvSpPr>
          <p:cNvPr id="29" name="object 29"/>
          <p:cNvSpPr txBox="1"/>
          <p:nvPr/>
        </p:nvSpPr>
        <p:spPr>
          <a:xfrm>
            <a:off x="557212" y="4686236"/>
            <a:ext cx="3100388" cy="828432"/>
          </a:xfrm>
          <a:prstGeom prst="rect">
            <a:avLst/>
          </a:prstGeom>
        </p:spPr>
        <p:txBody>
          <a:bodyPr vert="horz" wrap="square" lIns="0" tIns="12700" rIns="0" bIns="0" rtlCol="0">
            <a:spAutoFit/>
          </a:bodyPr>
          <a:lstStyle/>
          <a:p>
            <a:pPr marL="12065">
              <a:lnSpc>
                <a:spcPct val="100000"/>
              </a:lnSpc>
              <a:spcBef>
                <a:spcPts val="100"/>
              </a:spcBef>
              <a:tabLst>
                <a:tab pos="299085" algn="l"/>
              </a:tabLst>
            </a:pPr>
            <a:r>
              <a:rPr lang="en-IN" spc="-70" smtClean="0">
                <a:solidFill>
                  <a:schemeClr val="bg2">
                    <a:lumMod val="10000"/>
                  </a:schemeClr>
                </a:solidFill>
                <a:latin typeface="Times New Roman"/>
                <a:cs typeface="Times New Roman"/>
              </a:rPr>
              <a:t>AJAY</a:t>
            </a:r>
            <a:endParaRPr sz="1800" dirty="0" smtClean="0">
              <a:solidFill>
                <a:schemeClr val="bg2">
                  <a:lumMod val="10000"/>
                </a:schemeClr>
              </a:solidFill>
              <a:latin typeface="Times New Roman"/>
              <a:cs typeface="Times New Roman"/>
            </a:endParaRPr>
          </a:p>
          <a:p>
            <a:pPr marL="12065">
              <a:lnSpc>
                <a:spcPts val="2130"/>
              </a:lnSpc>
              <a:spcBef>
                <a:spcPts val="20"/>
              </a:spcBef>
              <a:tabLst>
                <a:tab pos="299085" algn="l"/>
              </a:tabLst>
            </a:pPr>
            <a:r>
              <a:rPr sz="1800" spc="-275" dirty="0" smtClean="0">
                <a:solidFill>
                  <a:schemeClr val="bg2">
                    <a:lumMod val="10000"/>
                  </a:schemeClr>
                </a:solidFill>
                <a:latin typeface="Sitka Banner Semibold" pitchFamily="2" charset="0"/>
                <a:cs typeface="Times New Roman"/>
              </a:rPr>
              <a:t> </a:t>
            </a:r>
            <a:r>
              <a:rPr lang="en-US" sz="1800" dirty="0" smtClean="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DISHU KOTIAN</a:t>
            </a:r>
            <a:r>
              <a:rPr lang="en-US" sz="1800" b="1" dirty="0" smtClean="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sz="1800" dirty="0" smtClean="0">
              <a:solidFill>
                <a:schemeClr val="bg2">
                  <a:lumMod val="10000"/>
                </a:schemeClr>
              </a:solidFill>
              <a:latin typeface="Times New Roman"/>
              <a:cs typeface="Times New Roman"/>
            </a:endParaRPr>
          </a:p>
          <a:p>
            <a:pPr marL="12065">
              <a:lnSpc>
                <a:spcPts val="2130"/>
              </a:lnSpc>
              <a:tabLst>
                <a:tab pos="299085" algn="l"/>
              </a:tabLst>
            </a:pPr>
            <a:r>
              <a:rPr lang="en-US" sz="1800" dirty="0" smtClean="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ELROY </a:t>
            </a:r>
            <a:r>
              <a:rPr lang="en-US" sz="180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SEQUEIRA</a:t>
            </a:r>
            <a:endParaRPr sz="1800" dirty="0">
              <a:solidFill>
                <a:schemeClr val="bg2">
                  <a:lumMod val="10000"/>
                </a:schemeClr>
              </a:solidFill>
              <a:latin typeface="Times New Roman"/>
              <a:cs typeface="Times New Roman"/>
            </a:endParaRPr>
          </a:p>
        </p:txBody>
      </p:sp>
      <p:sp>
        <p:nvSpPr>
          <p:cNvPr id="30" name="object 30"/>
          <p:cNvSpPr txBox="1"/>
          <p:nvPr/>
        </p:nvSpPr>
        <p:spPr>
          <a:xfrm>
            <a:off x="3817365" y="4686236"/>
            <a:ext cx="1836420" cy="844462"/>
          </a:xfrm>
          <a:prstGeom prst="rect">
            <a:avLst/>
          </a:prstGeom>
        </p:spPr>
        <p:txBody>
          <a:bodyPr vert="horz" wrap="square" lIns="0" tIns="13335" rIns="0" bIns="0" rtlCol="0">
            <a:spAutoFit/>
          </a:bodyPr>
          <a:lstStyle/>
          <a:p>
            <a:pPr marL="12700" marR="5080" indent="9525" algn="just">
              <a:lnSpc>
                <a:spcPct val="99700"/>
              </a:lnSpc>
              <a:spcBef>
                <a:spcPts val="105"/>
              </a:spcBef>
            </a:pPr>
            <a:r>
              <a:rPr sz="1800" spc="-100" dirty="0">
                <a:solidFill>
                  <a:srgbClr val="FF0000"/>
                </a:solidFill>
                <a:latin typeface="Times New Roman"/>
                <a:cs typeface="Times New Roman"/>
              </a:rPr>
              <a:t>US</a:t>
            </a:r>
            <a:r>
              <a:rPr sz="1800" spc="-35" dirty="0">
                <a:solidFill>
                  <a:srgbClr val="FF0000"/>
                </a:solidFill>
                <a:latin typeface="Times New Roman"/>
                <a:cs typeface="Times New Roman"/>
              </a:rPr>
              <a:t>N</a:t>
            </a:r>
            <a:r>
              <a:rPr sz="1800" spc="-55" dirty="0">
                <a:solidFill>
                  <a:srgbClr val="FF0000"/>
                </a:solidFill>
                <a:latin typeface="Times New Roman"/>
                <a:cs typeface="Times New Roman"/>
              </a:rPr>
              <a:t>:</a:t>
            </a:r>
            <a:r>
              <a:rPr sz="1800" dirty="0">
                <a:solidFill>
                  <a:srgbClr val="FF0000"/>
                </a:solidFill>
                <a:latin typeface="Times New Roman"/>
                <a:cs typeface="Times New Roman"/>
              </a:rPr>
              <a:t>4</a:t>
            </a:r>
            <a:r>
              <a:rPr sz="1800" spc="-30" dirty="0">
                <a:solidFill>
                  <a:srgbClr val="FF0000"/>
                </a:solidFill>
                <a:latin typeface="Times New Roman"/>
                <a:cs typeface="Times New Roman"/>
              </a:rPr>
              <a:t>M</a:t>
            </a:r>
            <a:r>
              <a:rPr sz="1800" spc="-50" dirty="0">
                <a:solidFill>
                  <a:srgbClr val="FF0000"/>
                </a:solidFill>
                <a:latin typeface="Times New Roman"/>
                <a:cs typeface="Times New Roman"/>
              </a:rPr>
              <a:t>T</a:t>
            </a:r>
            <a:r>
              <a:rPr sz="1800" spc="-5" dirty="0">
                <a:solidFill>
                  <a:srgbClr val="FF0000"/>
                </a:solidFill>
                <a:latin typeface="Times New Roman"/>
                <a:cs typeface="Times New Roman"/>
              </a:rPr>
              <a:t>1</a:t>
            </a:r>
            <a:r>
              <a:rPr lang="en-IN" sz="1800" spc="-5" dirty="0">
                <a:solidFill>
                  <a:srgbClr val="FF0000"/>
                </a:solidFill>
                <a:latin typeface="Times New Roman"/>
                <a:cs typeface="Times New Roman"/>
              </a:rPr>
              <a:t>9</a:t>
            </a:r>
            <a:r>
              <a:rPr sz="1800" spc="25" dirty="0">
                <a:solidFill>
                  <a:srgbClr val="FF0000"/>
                </a:solidFill>
                <a:latin typeface="Times New Roman"/>
                <a:cs typeface="Times New Roman"/>
              </a:rPr>
              <a:t>E</a:t>
            </a:r>
            <a:r>
              <a:rPr sz="1800" spc="-5" dirty="0">
                <a:solidFill>
                  <a:srgbClr val="FF0000"/>
                </a:solidFill>
                <a:latin typeface="Times New Roman"/>
                <a:cs typeface="Times New Roman"/>
              </a:rPr>
              <a:t>C0</a:t>
            </a:r>
            <a:r>
              <a:rPr lang="en-IN" sz="1800" spc="-5" dirty="0">
                <a:solidFill>
                  <a:srgbClr val="FF0000"/>
                </a:solidFill>
                <a:latin typeface="Times New Roman"/>
                <a:cs typeface="Times New Roman"/>
              </a:rPr>
              <a:t>04</a:t>
            </a:r>
            <a:r>
              <a:rPr sz="1800" spc="-5" dirty="0">
                <a:solidFill>
                  <a:srgbClr val="FF0000"/>
                </a:solidFill>
                <a:latin typeface="Times New Roman"/>
                <a:cs typeface="Times New Roman"/>
              </a:rPr>
              <a:t>  </a:t>
            </a:r>
            <a:r>
              <a:rPr sz="1800" spc="-30" dirty="0">
                <a:solidFill>
                  <a:srgbClr val="FF0000"/>
                </a:solidFill>
                <a:latin typeface="Times New Roman"/>
                <a:cs typeface="Times New Roman"/>
              </a:rPr>
              <a:t>USN:4MT1</a:t>
            </a:r>
            <a:r>
              <a:rPr lang="en-IN" sz="1800" spc="-30" dirty="0">
                <a:solidFill>
                  <a:srgbClr val="FF0000"/>
                </a:solidFill>
                <a:latin typeface="Times New Roman"/>
                <a:cs typeface="Times New Roman"/>
              </a:rPr>
              <a:t>9</a:t>
            </a:r>
            <a:r>
              <a:rPr sz="1800" spc="-30" dirty="0">
                <a:solidFill>
                  <a:srgbClr val="FF0000"/>
                </a:solidFill>
                <a:latin typeface="Times New Roman"/>
                <a:cs typeface="Times New Roman"/>
              </a:rPr>
              <a:t>EC0</a:t>
            </a:r>
            <a:r>
              <a:rPr lang="en-IN" spc="-30" dirty="0">
                <a:solidFill>
                  <a:srgbClr val="FF0000"/>
                </a:solidFill>
                <a:latin typeface="Times New Roman"/>
                <a:cs typeface="Times New Roman"/>
              </a:rPr>
              <a:t>23</a:t>
            </a:r>
            <a:r>
              <a:rPr sz="1800" spc="-30" dirty="0">
                <a:solidFill>
                  <a:srgbClr val="FF0000"/>
                </a:solidFill>
                <a:latin typeface="Times New Roman"/>
                <a:cs typeface="Times New Roman"/>
              </a:rPr>
              <a:t> </a:t>
            </a:r>
            <a:r>
              <a:rPr sz="1800" spc="-440" dirty="0">
                <a:solidFill>
                  <a:srgbClr val="FF0000"/>
                </a:solidFill>
                <a:latin typeface="Times New Roman"/>
                <a:cs typeface="Times New Roman"/>
              </a:rPr>
              <a:t> </a:t>
            </a:r>
            <a:r>
              <a:rPr sz="1800" spc="-30" dirty="0">
                <a:solidFill>
                  <a:srgbClr val="FF0000"/>
                </a:solidFill>
                <a:latin typeface="Times New Roman"/>
                <a:cs typeface="Times New Roman"/>
              </a:rPr>
              <a:t>USN:4MT1</a:t>
            </a:r>
            <a:r>
              <a:rPr lang="en-IN" sz="1800" spc="-30" dirty="0">
                <a:solidFill>
                  <a:srgbClr val="FF0000"/>
                </a:solidFill>
                <a:latin typeface="Times New Roman"/>
                <a:cs typeface="Times New Roman"/>
              </a:rPr>
              <a:t>9</a:t>
            </a:r>
            <a:r>
              <a:rPr sz="1800" spc="-30" dirty="0">
                <a:solidFill>
                  <a:srgbClr val="FF0000"/>
                </a:solidFill>
                <a:latin typeface="Times New Roman"/>
                <a:cs typeface="Times New Roman"/>
              </a:rPr>
              <a:t>EC0</a:t>
            </a:r>
            <a:r>
              <a:rPr lang="en-IN" sz="1800" spc="-30" dirty="0">
                <a:solidFill>
                  <a:srgbClr val="FF0000"/>
                </a:solidFill>
                <a:latin typeface="Times New Roman"/>
                <a:cs typeface="Times New Roman"/>
              </a:rPr>
              <a:t>25</a:t>
            </a:r>
            <a:endParaRPr sz="1800" dirty="0">
              <a:solidFill>
                <a:srgbClr val="FF0000"/>
              </a:solidFill>
              <a:latin typeface="Times New Roman"/>
              <a:cs typeface="Times New Roman"/>
            </a:endParaRPr>
          </a:p>
        </p:txBody>
      </p:sp>
      <p:sp>
        <p:nvSpPr>
          <p:cNvPr id="31" name="object 31"/>
          <p:cNvSpPr txBox="1"/>
          <p:nvPr/>
        </p:nvSpPr>
        <p:spPr>
          <a:xfrm>
            <a:off x="8745601" y="4493196"/>
            <a:ext cx="2789555" cy="1138966"/>
          </a:xfrm>
          <a:prstGeom prst="rect">
            <a:avLst/>
          </a:prstGeom>
        </p:spPr>
        <p:txBody>
          <a:bodyPr vert="horz" wrap="square" lIns="0" tIns="12700" rIns="0" bIns="0" rtlCol="0">
            <a:spAutoFit/>
          </a:bodyPr>
          <a:lstStyle/>
          <a:p>
            <a:pPr algn="ctr">
              <a:lnSpc>
                <a:spcPct val="100000"/>
              </a:lnSpc>
              <a:spcBef>
                <a:spcPts val="100"/>
              </a:spcBef>
            </a:pPr>
            <a:r>
              <a:rPr sz="1800" u="sng" spc="-15"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U</a:t>
            </a:r>
            <a:r>
              <a:rPr sz="1800" u="sng" spc="15"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n</a:t>
            </a:r>
            <a:r>
              <a:rPr sz="1800" u="sng"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de</a:t>
            </a:r>
            <a:r>
              <a:rPr sz="1800" u="sng" spc="-15"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r</a:t>
            </a:r>
            <a:r>
              <a:rPr sz="1800" u="sng" spc="-130"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 </a:t>
            </a:r>
            <a:r>
              <a:rPr sz="1800" u="sng" spc="-30"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t</a:t>
            </a:r>
            <a:r>
              <a:rPr sz="1800" u="sng" spc="-60"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h</a:t>
            </a:r>
            <a:r>
              <a:rPr sz="1800" u="sng" spc="-25"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e</a:t>
            </a:r>
            <a:r>
              <a:rPr sz="1800" u="sng" spc="-110"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 </a:t>
            </a:r>
            <a:r>
              <a:rPr sz="1800" u="sng" spc="-35"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G</a:t>
            </a:r>
            <a:r>
              <a:rPr sz="1800" u="sng" spc="-15"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u</a:t>
            </a:r>
            <a:r>
              <a:rPr sz="1800" u="sng" spc="-45"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i</a:t>
            </a:r>
            <a:r>
              <a:rPr sz="1800" u="sng" spc="-70"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d</a:t>
            </a:r>
            <a:r>
              <a:rPr sz="1800" u="sng" spc="-65"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a</a:t>
            </a:r>
            <a:r>
              <a:rPr sz="1800" u="sng" spc="-55"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n</a:t>
            </a:r>
            <a:r>
              <a:rPr sz="1800" u="sng" spc="-45"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c</a:t>
            </a:r>
            <a:r>
              <a:rPr sz="1800" u="sng" spc="-25"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e</a:t>
            </a:r>
            <a:r>
              <a:rPr sz="1800" u="sng" spc="-40"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 </a:t>
            </a:r>
            <a:r>
              <a:rPr sz="1800" u="sng" spc="10"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o</a:t>
            </a:r>
            <a:r>
              <a:rPr sz="1800" u="sng" spc="-15"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f</a:t>
            </a:r>
            <a:r>
              <a:rPr sz="1800" u="sng" spc="-95"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 </a:t>
            </a:r>
            <a:r>
              <a:rPr sz="1800" u="sng" spc="-45" dirty="0">
                <a:solidFill>
                  <a:srgbClr val="C00000"/>
                </a:solidFill>
                <a:effectLst>
                  <a:outerShdw blurRad="38100" dist="38100" dir="2700000" algn="tl">
                    <a:srgbClr val="000000">
                      <a:alpha val="43137"/>
                    </a:srgbClr>
                  </a:outerShdw>
                </a:effectLst>
                <a:uFill>
                  <a:solidFill>
                    <a:srgbClr val="C00000"/>
                  </a:solidFill>
                </a:uFill>
                <a:latin typeface="Corbel"/>
                <a:cs typeface="Corbel"/>
              </a:rPr>
              <a:t>:</a:t>
            </a:r>
            <a:endParaRPr sz="1800" dirty="0">
              <a:effectLst>
                <a:outerShdw blurRad="38100" dist="38100" dir="2700000" algn="tl">
                  <a:srgbClr val="000000">
                    <a:alpha val="43137"/>
                  </a:srgbClr>
                </a:outerShdw>
              </a:effectLst>
              <a:latin typeface="Corbel"/>
              <a:cs typeface="Corbel"/>
            </a:endParaRPr>
          </a:p>
          <a:p>
            <a:pPr marL="12065" marR="5080" indent="105410" algn="ctr">
              <a:lnSpc>
                <a:spcPct val="100800"/>
              </a:lnSpc>
              <a:spcBef>
                <a:spcPts val="75"/>
              </a:spcBef>
            </a:pPr>
            <a:r>
              <a:rPr lang="en-US" sz="1800" b="1" dirty="0">
                <a:solidFill>
                  <a:schemeClr val="tx2"/>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Mr.</a:t>
            </a:r>
            <a:r>
              <a:rPr lang="en-US" sz="1800" dirty="0">
                <a:solidFill>
                  <a:schemeClr val="tx2"/>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unga" panose="020B0502040204020203" pitchFamily="34" charset="0"/>
              </a:rPr>
              <a:t> </a:t>
            </a:r>
            <a:r>
              <a:rPr lang="en-US" sz="1800" b="1" dirty="0">
                <a:solidFill>
                  <a:schemeClr val="tx2"/>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Ramalingam H M</a:t>
            </a:r>
            <a:endParaRPr lang="en-IN" b="1" spc="-55" dirty="0">
              <a:solidFill>
                <a:schemeClr val="tx2"/>
              </a:solidFill>
              <a:effectLst>
                <a:outerShdw blurRad="38100" dist="38100" dir="2700000" algn="tl">
                  <a:srgbClr val="000000">
                    <a:alpha val="43137"/>
                  </a:srgbClr>
                </a:outerShdw>
              </a:effectLst>
              <a:latin typeface="Times New Roman"/>
              <a:cs typeface="Times New Roman"/>
            </a:endParaRPr>
          </a:p>
          <a:p>
            <a:pPr marL="12065" marR="5080" indent="105410" algn="ctr">
              <a:lnSpc>
                <a:spcPct val="100800"/>
              </a:lnSpc>
              <a:spcBef>
                <a:spcPts val="75"/>
              </a:spcBef>
            </a:pPr>
            <a:r>
              <a:rPr sz="1800" b="1" dirty="0">
                <a:solidFill>
                  <a:schemeClr val="tx2"/>
                </a:solidFill>
                <a:latin typeface="Times New Roman"/>
                <a:cs typeface="Times New Roman"/>
              </a:rPr>
              <a:t> </a:t>
            </a:r>
            <a:r>
              <a:rPr sz="1800" b="1" spc="5" dirty="0">
                <a:solidFill>
                  <a:schemeClr val="tx2"/>
                </a:solidFill>
                <a:latin typeface="Times New Roman"/>
                <a:cs typeface="Times New Roman"/>
              </a:rPr>
              <a:t> </a:t>
            </a:r>
            <a:r>
              <a:rPr lang="en-IN" b="1" spc="5" dirty="0">
                <a:solidFill>
                  <a:schemeClr val="tx2"/>
                </a:solidFill>
                <a:latin typeface="Times New Roman"/>
                <a:cs typeface="Times New Roman"/>
              </a:rPr>
              <a:t>Senior </a:t>
            </a:r>
            <a:r>
              <a:rPr sz="1800" b="1" spc="-5" dirty="0">
                <a:solidFill>
                  <a:schemeClr val="tx2"/>
                </a:solidFill>
                <a:latin typeface="Times New Roman"/>
                <a:cs typeface="Times New Roman"/>
              </a:rPr>
              <a:t>Associate</a:t>
            </a:r>
            <a:r>
              <a:rPr sz="1800" b="1" spc="10" dirty="0">
                <a:solidFill>
                  <a:schemeClr val="tx2"/>
                </a:solidFill>
                <a:latin typeface="Times New Roman"/>
                <a:cs typeface="Times New Roman"/>
              </a:rPr>
              <a:t> </a:t>
            </a:r>
            <a:r>
              <a:rPr sz="1800" b="1" spc="-20" dirty="0">
                <a:solidFill>
                  <a:schemeClr val="tx2"/>
                </a:solidFill>
                <a:latin typeface="Times New Roman"/>
                <a:cs typeface="Times New Roman"/>
              </a:rPr>
              <a:t>Professor,</a:t>
            </a:r>
            <a:r>
              <a:rPr sz="1800" b="1" spc="-5" dirty="0">
                <a:solidFill>
                  <a:schemeClr val="tx2"/>
                </a:solidFill>
                <a:latin typeface="Times New Roman"/>
                <a:cs typeface="Times New Roman"/>
              </a:rPr>
              <a:t> </a:t>
            </a:r>
            <a:r>
              <a:rPr sz="1800" b="1" spc="-10" dirty="0">
                <a:solidFill>
                  <a:schemeClr val="tx2"/>
                </a:solidFill>
                <a:latin typeface="Times New Roman"/>
                <a:cs typeface="Times New Roman"/>
              </a:rPr>
              <a:t>Dept</a:t>
            </a:r>
            <a:r>
              <a:rPr sz="1800" b="1" spc="-15" dirty="0">
                <a:solidFill>
                  <a:schemeClr val="tx2"/>
                </a:solidFill>
                <a:latin typeface="Times New Roman"/>
                <a:cs typeface="Times New Roman"/>
              </a:rPr>
              <a:t> </a:t>
            </a:r>
            <a:r>
              <a:rPr sz="1800" b="1" dirty="0">
                <a:solidFill>
                  <a:schemeClr val="tx2"/>
                </a:solidFill>
                <a:latin typeface="Times New Roman"/>
                <a:cs typeface="Times New Roman"/>
              </a:rPr>
              <a:t>of </a:t>
            </a:r>
            <a:r>
              <a:rPr sz="1800" b="1" spc="-434" dirty="0">
                <a:solidFill>
                  <a:schemeClr val="tx2"/>
                </a:solidFill>
                <a:latin typeface="Times New Roman"/>
                <a:cs typeface="Times New Roman"/>
              </a:rPr>
              <a:t> </a:t>
            </a:r>
            <a:r>
              <a:rPr sz="1800" b="1" spc="-10" dirty="0">
                <a:solidFill>
                  <a:schemeClr val="tx2"/>
                </a:solidFill>
                <a:latin typeface="Times New Roman"/>
                <a:cs typeface="Times New Roman"/>
              </a:rPr>
              <a:t>ECE</a:t>
            </a:r>
            <a:r>
              <a:rPr sz="1800" spc="-10" dirty="0">
                <a:solidFill>
                  <a:schemeClr val="tx2"/>
                </a:solidFill>
                <a:latin typeface="Times New Roman"/>
                <a:cs typeface="Times New Roman"/>
              </a:rPr>
              <a:t>.</a:t>
            </a:r>
            <a:endParaRPr sz="1800" dirty="0">
              <a:solidFill>
                <a:schemeClr val="tx2"/>
              </a:solidFill>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13">
            <a:extLst>
              <a:ext uri="{FF2B5EF4-FFF2-40B4-BE49-F238E27FC236}">
                <a16:creationId xmlns:a16="http://schemas.microsoft.com/office/drawing/2014/main" xmlns="" id="{97BBADA7-B2F8-DDDE-2AEB-1E80E6A20BF3}"/>
              </a:ext>
            </a:extLst>
          </p:cNvPr>
          <p:cNvGrpSpPr/>
          <p:nvPr/>
        </p:nvGrpSpPr>
        <p:grpSpPr>
          <a:xfrm>
            <a:off x="-51182" y="-47182"/>
            <a:ext cx="2475230" cy="3131185"/>
            <a:chOff x="0" y="0"/>
            <a:chExt cx="2475230" cy="3131185"/>
          </a:xfrm>
        </p:grpSpPr>
        <p:sp>
          <p:nvSpPr>
            <p:cNvPr id="3" name="object 14">
              <a:extLst>
                <a:ext uri="{FF2B5EF4-FFF2-40B4-BE49-F238E27FC236}">
                  <a16:creationId xmlns:a16="http://schemas.microsoft.com/office/drawing/2014/main" xmlns="" id="{3FC6CC29-B47D-4D3B-9773-D7119BA48DC4}"/>
                </a:ext>
              </a:extLst>
            </p:cNvPr>
            <p:cNvSpPr/>
            <p:nvPr/>
          </p:nvSpPr>
          <p:spPr>
            <a:xfrm>
              <a:off x="1780028" y="0"/>
              <a:ext cx="617220" cy="104775"/>
            </a:xfrm>
            <a:custGeom>
              <a:avLst/>
              <a:gdLst/>
              <a:ahLst/>
              <a:cxnLst/>
              <a:rect l="l" t="t" r="r" b="b"/>
              <a:pathLst>
                <a:path w="617219" h="104775">
                  <a:moveTo>
                    <a:pt x="545751" y="0"/>
                  </a:moveTo>
                  <a:lnTo>
                    <a:pt x="0" y="0"/>
                  </a:lnTo>
                  <a:lnTo>
                    <a:pt x="616842" y="104648"/>
                  </a:lnTo>
                  <a:lnTo>
                    <a:pt x="545751" y="0"/>
                  </a:lnTo>
                  <a:close/>
                </a:path>
              </a:pathLst>
            </a:custGeom>
            <a:solidFill>
              <a:srgbClr val="FFFFFF">
                <a:alpha val="89802"/>
              </a:srgbClr>
            </a:solidFill>
          </p:spPr>
          <p:txBody>
            <a:bodyPr wrap="square" lIns="0" tIns="0" rIns="0" bIns="0" rtlCol="0"/>
            <a:lstStyle/>
            <a:p>
              <a:endParaRPr/>
            </a:p>
          </p:txBody>
        </p:sp>
        <p:sp>
          <p:nvSpPr>
            <p:cNvPr id="4" name="object 15">
              <a:extLst>
                <a:ext uri="{FF2B5EF4-FFF2-40B4-BE49-F238E27FC236}">
                  <a16:creationId xmlns:a16="http://schemas.microsoft.com/office/drawing/2014/main" xmlns="" id="{DD81B22C-0BAC-CA95-7DFD-DE980A6E293A}"/>
                </a:ext>
              </a:extLst>
            </p:cNvPr>
            <p:cNvSpPr/>
            <p:nvPr/>
          </p:nvSpPr>
          <p:spPr>
            <a:xfrm>
              <a:off x="589089" y="0"/>
              <a:ext cx="1819910" cy="917575"/>
            </a:xfrm>
            <a:custGeom>
              <a:avLst/>
              <a:gdLst/>
              <a:ahLst/>
              <a:cxnLst/>
              <a:rect l="l" t="t" r="r" b="b"/>
              <a:pathLst>
                <a:path w="1819910" h="917575">
                  <a:moveTo>
                    <a:pt x="1181027" y="0"/>
                  </a:moveTo>
                  <a:lnTo>
                    <a:pt x="0" y="0"/>
                  </a:lnTo>
                  <a:lnTo>
                    <a:pt x="662229" y="917321"/>
                  </a:lnTo>
                  <a:lnTo>
                    <a:pt x="1819592" y="108076"/>
                  </a:lnTo>
                  <a:lnTo>
                    <a:pt x="1181027" y="0"/>
                  </a:lnTo>
                  <a:close/>
                </a:path>
              </a:pathLst>
            </a:custGeom>
            <a:solidFill>
              <a:srgbClr val="FFFFFF">
                <a:alpha val="70195"/>
              </a:srgbClr>
            </a:solidFill>
          </p:spPr>
          <p:txBody>
            <a:bodyPr wrap="square" lIns="0" tIns="0" rIns="0" bIns="0" rtlCol="0"/>
            <a:lstStyle/>
            <a:p>
              <a:endParaRPr/>
            </a:p>
          </p:txBody>
        </p:sp>
        <p:sp>
          <p:nvSpPr>
            <p:cNvPr id="5" name="object 16">
              <a:extLst>
                <a:ext uri="{FF2B5EF4-FFF2-40B4-BE49-F238E27FC236}">
                  <a16:creationId xmlns:a16="http://schemas.microsoft.com/office/drawing/2014/main" xmlns="" id="{EDACC2AE-5587-AFF4-8E83-A88B2DE4937C}"/>
                </a:ext>
              </a:extLst>
            </p:cNvPr>
            <p:cNvSpPr/>
            <p:nvPr/>
          </p:nvSpPr>
          <p:spPr>
            <a:xfrm>
              <a:off x="1243787" y="105537"/>
              <a:ext cx="1225550" cy="1379855"/>
            </a:xfrm>
            <a:custGeom>
              <a:avLst/>
              <a:gdLst/>
              <a:ahLst/>
              <a:cxnLst/>
              <a:rect l="l" t="t" r="r" b="b"/>
              <a:pathLst>
                <a:path w="1225550" h="1379855">
                  <a:moveTo>
                    <a:pt x="1157020" y="0"/>
                  </a:moveTo>
                  <a:lnTo>
                    <a:pt x="0" y="808736"/>
                  </a:lnTo>
                  <a:lnTo>
                    <a:pt x="1225219" y="1379347"/>
                  </a:lnTo>
                  <a:lnTo>
                    <a:pt x="1157020" y="0"/>
                  </a:lnTo>
                  <a:close/>
                </a:path>
              </a:pathLst>
            </a:custGeom>
            <a:solidFill>
              <a:srgbClr val="FFFFFF">
                <a:alpha val="87841"/>
              </a:srgbClr>
            </a:solidFill>
          </p:spPr>
          <p:txBody>
            <a:bodyPr wrap="square" lIns="0" tIns="0" rIns="0" bIns="0" rtlCol="0"/>
            <a:lstStyle/>
            <a:p>
              <a:endParaRPr/>
            </a:p>
          </p:txBody>
        </p:sp>
        <p:sp>
          <p:nvSpPr>
            <p:cNvPr id="6" name="object 17">
              <a:extLst>
                <a:ext uri="{FF2B5EF4-FFF2-40B4-BE49-F238E27FC236}">
                  <a16:creationId xmlns:a16="http://schemas.microsoft.com/office/drawing/2014/main" xmlns="" id="{337D6EE7-047E-284C-0AAF-C915D2AB072D}"/>
                </a:ext>
              </a:extLst>
            </p:cNvPr>
            <p:cNvSpPr/>
            <p:nvPr/>
          </p:nvSpPr>
          <p:spPr>
            <a:xfrm>
              <a:off x="1250010" y="915924"/>
              <a:ext cx="1225550" cy="1071880"/>
            </a:xfrm>
            <a:custGeom>
              <a:avLst/>
              <a:gdLst/>
              <a:ahLst/>
              <a:cxnLst/>
              <a:rect l="l" t="t" r="r" b="b"/>
              <a:pathLst>
                <a:path w="1225550" h="1071880">
                  <a:moveTo>
                    <a:pt x="0" y="0"/>
                  </a:moveTo>
                  <a:lnTo>
                    <a:pt x="246557" y="1071499"/>
                  </a:lnTo>
                  <a:lnTo>
                    <a:pt x="1225219" y="570611"/>
                  </a:lnTo>
                  <a:lnTo>
                    <a:pt x="0" y="0"/>
                  </a:lnTo>
                  <a:close/>
                </a:path>
              </a:pathLst>
            </a:custGeom>
            <a:solidFill>
              <a:srgbClr val="FFFFFF">
                <a:alpha val="70195"/>
              </a:srgbClr>
            </a:solidFill>
          </p:spPr>
          <p:txBody>
            <a:bodyPr wrap="square" lIns="0" tIns="0" rIns="0" bIns="0" rtlCol="0"/>
            <a:lstStyle/>
            <a:p>
              <a:endParaRPr/>
            </a:p>
          </p:txBody>
        </p:sp>
        <p:sp>
          <p:nvSpPr>
            <p:cNvPr id="7" name="object 18">
              <a:extLst>
                <a:ext uri="{FF2B5EF4-FFF2-40B4-BE49-F238E27FC236}">
                  <a16:creationId xmlns:a16="http://schemas.microsoft.com/office/drawing/2014/main" xmlns="" id="{935FEB43-141D-DA5B-7FE1-D14762670815}"/>
                </a:ext>
              </a:extLst>
            </p:cNvPr>
            <p:cNvSpPr/>
            <p:nvPr/>
          </p:nvSpPr>
          <p:spPr>
            <a:xfrm>
              <a:off x="478116" y="917321"/>
              <a:ext cx="1022350" cy="1069340"/>
            </a:xfrm>
            <a:custGeom>
              <a:avLst/>
              <a:gdLst/>
              <a:ahLst/>
              <a:cxnLst/>
              <a:rect l="l" t="t" r="r" b="b"/>
              <a:pathLst>
                <a:path w="1022350" h="1069339">
                  <a:moveTo>
                    <a:pt x="778687" y="0"/>
                  </a:moveTo>
                  <a:lnTo>
                    <a:pt x="0" y="593216"/>
                  </a:lnTo>
                  <a:lnTo>
                    <a:pt x="1022134" y="1069213"/>
                  </a:lnTo>
                  <a:lnTo>
                    <a:pt x="778687" y="0"/>
                  </a:lnTo>
                  <a:close/>
                </a:path>
              </a:pathLst>
            </a:custGeom>
            <a:solidFill>
              <a:srgbClr val="FFFFFF">
                <a:alpha val="50195"/>
              </a:srgbClr>
            </a:solidFill>
          </p:spPr>
          <p:txBody>
            <a:bodyPr wrap="square" lIns="0" tIns="0" rIns="0" bIns="0" rtlCol="0"/>
            <a:lstStyle/>
            <a:p>
              <a:endParaRPr/>
            </a:p>
          </p:txBody>
        </p:sp>
        <p:sp>
          <p:nvSpPr>
            <p:cNvPr id="8" name="object 19">
              <a:extLst>
                <a:ext uri="{FF2B5EF4-FFF2-40B4-BE49-F238E27FC236}">
                  <a16:creationId xmlns:a16="http://schemas.microsoft.com/office/drawing/2014/main" xmlns="" id="{9F5A6923-8F63-3D4E-F852-FE105467AA58}"/>
                </a:ext>
              </a:extLst>
            </p:cNvPr>
            <p:cNvSpPr/>
            <p:nvPr/>
          </p:nvSpPr>
          <p:spPr>
            <a:xfrm>
              <a:off x="424293" y="0"/>
              <a:ext cx="833119" cy="1513840"/>
            </a:xfrm>
            <a:custGeom>
              <a:avLst/>
              <a:gdLst/>
              <a:ahLst/>
              <a:cxnLst/>
              <a:rect l="l" t="t" r="r" b="b"/>
              <a:pathLst>
                <a:path w="833119" h="1513840">
                  <a:moveTo>
                    <a:pt x="167988" y="0"/>
                  </a:moveTo>
                  <a:lnTo>
                    <a:pt x="0" y="0"/>
                  </a:lnTo>
                  <a:lnTo>
                    <a:pt x="51181" y="1513713"/>
                  </a:lnTo>
                  <a:lnTo>
                    <a:pt x="832689" y="926084"/>
                  </a:lnTo>
                  <a:lnTo>
                    <a:pt x="167988" y="0"/>
                  </a:lnTo>
                  <a:close/>
                </a:path>
              </a:pathLst>
            </a:custGeom>
            <a:solidFill>
              <a:srgbClr val="FFFFFF">
                <a:alpha val="39999"/>
              </a:srgbClr>
            </a:solidFill>
          </p:spPr>
          <p:txBody>
            <a:bodyPr wrap="square" lIns="0" tIns="0" rIns="0" bIns="0" rtlCol="0"/>
            <a:lstStyle/>
            <a:p>
              <a:endParaRPr/>
            </a:p>
          </p:txBody>
        </p:sp>
        <p:sp>
          <p:nvSpPr>
            <p:cNvPr id="9" name="object 20">
              <a:extLst>
                <a:ext uri="{FF2B5EF4-FFF2-40B4-BE49-F238E27FC236}">
                  <a16:creationId xmlns:a16="http://schemas.microsoft.com/office/drawing/2014/main" xmlns="" id="{470527F6-A049-C70B-051A-5DEDDD6FA352}"/>
                </a:ext>
              </a:extLst>
            </p:cNvPr>
            <p:cNvSpPr/>
            <p:nvPr/>
          </p:nvSpPr>
          <p:spPr>
            <a:xfrm>
              <a:off x="0" y="0"/>
              <a:ext cx="474345" cy="1536700"/>
            </a:xfrm>
            <a:custGeom>
              <a:avLst/>
              <a:gdLst/>
              <a:ahLst/>
              <a:cxnLst/>
              <a:rect l="l" t="t" r="r" b="b"/>
              <a:pathLst>
                <a:path w="474345" h="1536700">
                  <a:moveTo>
                    <a:pt x="433004" y="0"/>
                  </a:moveTo>
                  <a:lnTo>
                    <a:pt x="322100" y="0"/>
                  </a:lnTo>
                  <a:lnTo>
                    <a:pt x="0" y="691659"/>
                  </a:lnTo>
                  <a:lnTo>
                    <a:pt x="0" y="1536673"/>
                  </a:lnTo>
                  <a:lnTo>
                    <a:pt x="473748" y="1518030"/>
                  </a:lnTo>
                  <a:lnTo>
                    <a:pt x="433004" y="0"/>
                  </a:lnTo>
                  <a:close/>
                </a:path>
              </a:pathLst>
            </a:custGeom>
            <a:solidFill>
              <a:srgbClr val="FFFFFF">
                <a:alpha val="25097"/>
              </a:srgbClr>
            </a:solidFill>
          </p:spPr>
          <p:txBody>
            <a:bodyPr wrap="square" lIns="0" tIns="0" rIns="0" bIns="0" rtlCol="0"/>
            <a:lstStyle/>
            <a:p>
              <a:endParaRPr/>
            </a:p>
          </p:txBody>
        </p:sp>
        <p:sp>
          <p:nvSpPr>
            <p:cNvPr id="10" name="object 21">
              <a:extLst>
                <a:ext uri="{FF2B5EF4-FFF2-40B4-BE49-F238E27FC236}">
                  <a16:creationId xmlns:a16="http://schemas.microsoft.com/office/drawing/2014/main" xmlns="" id="{31A13F9F-4454-D95A-43D6-9DA74B979CF3}"/>
                </a:ext>
              </a:extLst>
            </p:cNvPr>
            <p:cNvSpPr/>
            <p:nvPr/>
          </p:nvSpPr>
          <p:spPr>
            <a:xfrm>
              <a:off x="473621" y="1508505"/>
              <a:ext cx="1019810" cy="1416685"/>
            </a:xfrm>
            <a:custGeom>
              <a:avLst/>
              <a:gdLst/>
              <a:ahLst/>
              <a:cxnLst/>
              <a:rect l="l" t="t" r="r" b="b"/>
              <a:pathLst>
                <a:path w="1019809" h="1416685">
                  <a:moveTo>
                    <a:pt x="0" y="0"/>
                  </a:moveTo>
                  <a:lnTo>
                    <a:pt x="198894" y="1416304"/>
                  </a:lnTo>
                  <a:lnTo>
                    <a:pt x="1019517" y="474726"/>
                  </a:lnTo>
                  <a:lnTo>
                    <a:pt x="0" y="0"/>
                  </a:lnTo>
                  <a:close/>
                </a:path>
              </a:pathLst>
            </a:custGeom>
            <a:solidFill>
              <a:srgbClr val="FFFFFF">
                <a:alpha val="45097"/>
              </a:srgbClr>
            </a:solidFill>
          </p:spPr>
          <p:txBody>
            <a:bodyPr wrap="square" lIns="0" tIns="0" rIns="0" bIns="0" rtlCol="0"/>
            <a:lstStyle/>
            <a:p>
              <a:endParaRPr/>
            </a:p>
          </p:txBody>
        </p:sp>
        <p:sp>
          <p:nvSpPr>
            <p:cNvPr id="11" name="object 22">
              <a:extLst>
                <a:ext uri="{FF2B5EF4-FFF2-40B4-BE49-F238E27FC236}">
                  <a16:creationId xmlns:a16="http://schemas.microsoft.com/office/drawing/2014/main" xmlns="" id="{7626CB95-121F-4E10-4DA1-AE088CF0F029}"/>
                </a:ext>
              </a:extLst>
            </p:cNvPr>
            <p:cNvSpPr/>
            <p:nvPr/>
          </p:nvSpPr>
          <p:spPr>
            <a:xfrm>
              <a:off x="0" y="1518411"/>
              <a:ext cx="676275" cy="1428115"/>
            </a:xfrm>
            <a:custGeom>
              <a:avLst/>
              <a:gdLst/>
              <a:ahLst/>
              <a:cxnLst/>
              <a:rect l="l" t="t" r="r" b="b"/>
              <a:pathLst>
                <a:path w="676275" h="1428114">
                  <a:moveTo>
                    <a:pt x="475322" y="0"/>
                  </a:moveTo>
                  <a:lnTo>
                    <a:pt x="0" y="18385"/>
                  </a:lnTo>
                  <a:lnTo>
                    <a:pt x="0" y="577373"/>
                  </a:lnTo>
                  <a:lnTo>
                    <a:pt x="675830" y="1427988"/>
                  </a:lnTo>
                  <a:lnTo>
                    <a:pt x="475322" y="0"/>
                  </a:lnTo>
                  <a:close/>
                </a:path>
              </a:pathLst>
            </a:custGeom>
            <a:solidFill>
              <a:srgbClr val="FFFFFF">
                <a:alpha val="67842"/>
              </a:srgbClr>
            </a:solidFill>
          </p:spPr>
          <p:txBody>
            <a:bodyPr wrap="square" lIns="0" tIns="0" rIns="0" bIns="0" rtlCol="0"/>
            <a:lstStyle/>
            <a:p>
              <a:endParaRPr/>
            </a:p>
          </p:txBody>
        </p:sp>
        <p:sp>
          <p:nvSpPr>
            <p:cNvPr id="12" name="object 23">
              <a:extLst>
                <a:ext uri="{FF2B5EF4-FFF2-40B4-BE49-F238E27FC236}">
                  <a16:creationId xmlns:a16="http://schemas.microsoft.com/office/drawing/2014/main" xmlns="" id="{4728616D-9178-6F1B-D754-24D7D4E72E6D}"/>
                </a:ext>
              </a:extLst>
            </p:cNvPr>
            <p:cNvSpPr/>
            <p:nvPr/>
          </p:nvSpPr>
          <p:spPr>
            <a:xfrm>
              <a:off x="0" y="2094275"/>
              <a:ext cx="660400" cy="1036955"/>
            </a:xfrm>
            <a:custGeom>
              <a:avLst/>
              <a:gdLst/>
              <a:ahLst/>
              <a:cxnLst/>
              <a:rect l="l" t="t" r="r" b="b"/>
              <a:pathLst>
                <a:path w="660400" h="1036955">
                  <a:moveTo>
                    <a:pt x="0" y="0"/>
                  </a:moveTo>
                  <a:lnTo>
                    <a:pt x="0" y="1036661"/>
                  </a:lnTo>
                  <a:lnTo>
                    <a:pt x="660171" y="837519"/>
                  </a:lnTo>
                  <a:lnTo>
                    <a:pt x="0" y="0"/>
                  </a:lnTo>
                  <a:close/>
                </a:path>
              </a:pathLst>
            </a:custGeom>
            <a:solidFill>
              <a:srgbClr val="FFFFFF">
                <a:alpha val="32156"/>
              </a:srgbClr>
            </a:solidFill>
          </p:spPr>
          <p:txBody>
            <a:bodyPr wrap="square" lIns="0" tIns="0" rIns="0" bIns="0" rtlCol="0"/>
            <a:lstStyle/>
            <a:p>
              <a:endParaRPr/>
            </a:p>
          </p:txBody>
        </p:sp>
        <p:pic>
          <p:nvPicPr>
            <p:cNvPr id="13" name="object 24">
              <a:extLst>
                <a:ext uri="{FF2B5EF4-FFF2-40B4-BE49-F238E27FC236}">
                  <a16:creationId xmlns:a16="http://schemas.microsoft.com/office/drawing/2014/main" xmlns="" id="{AC1273B8-5D38-3BE0-5701-D4AAA7CB4586}"/>
                </a:ext>
              </a:extLst>
            </p:cNvPr>
            <p:cNvPicPr/>
            <p:nvPr/>
          </p:nvPicPr>
          <p:blipFill>
            <a:blip r:embed="rId2" cstate="print"/>
            <a:stretch>
              <a:fillRect/>
            </a:stretch>
          </p:blipFill>
          <p:spPr>
            <a:xfrm>
              <a:off x="476249" y="0"/>
              <a:ext cx="1466850" cy="1876425"/>
            </a:xfrm>
            <a:prstGeom prst="rect">
              <a:avLst/>
            </a:prstGeom>
          </p:spPr>
        </p:pic>
      </p:grpSp>
      <p:pic>
        <p:nvPicPr>
          <p:cNvPr id="15" name="Picture 14">
            <a:extLst>
              <a:ext uri="{FF2B5EF4-FFF2-40B4-BE49-F238E27FC236}">
                <a16:creationId xmlns:a16="http://schemas.microsoft.com/office/drawing/2014/main" xmlns="" id="{C0E7F61B-D22E-2AE4-25CA-E3148F8A2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615" y="609600"/>
            <a:ext cx="9582433" cy="5292363"/>
          </a:xfrm>
          <a:prstGeom prst="rect">
            <a:avLst/>
          </a:prstGeom>
        </p:spPr>
      </p:pic>
      <p:pic>
        <p:nvPicPr>
          <p:cNvPr id="22" name="Picture 21">
            <a:extLst>
              <a:ext uri="{FF2B5EF4-FFF2-40B4-BE49-F238E27FC236}">
                <a16:creationId xmlns:a16="http://schemas.microsoft.com/office/drawing/2014/main" xmlns="" id="{A1F12947-9199-2B06-0E2B-1FF81BDB69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05800" y="1781297"/>
            <a:ext cx="1282537" cy="961903"/>
          </a:xfrm>
          <a:prstGeom prst="rect">
            <a:avLst/>
          </a:prstGeom>
        </p:spPr>
      </p:pic>
      <p:pic>
        <p:nvPicPr>
          <p:cNvPr id="24" name="Picture 23">
            <a:extLst>
              <a:ext uri="{FF2B5EF4-FFF2-40B4-BE49-F238E27FC236}">
                <a16:creationId xmlns:a16="http://schemas.microsoft.com/office/drawing/2014/main" xmlns="" id="{0D7FC775-7A91-AD9C-FB69-B1DC0BE86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5800" y="4495800"/>
            <a:ext cx="1282537" cy="961903"/>
          </a:xfrm>
          <a:prstGeom prst="rect">
            <a:avLst/>
          </a:prstGeom>
        </p:spPr>
      </p:pic>
      <p:sp>
        <p:nvSpPr>
          <p:cNvPr id="25" name="TextBox 24">
            <a:extLst>
              <a:ext uri="{FF2B5EF4-FFF2-40B4-BE49-F238E27FC236}">
                <a16:creationId xmlns:a16="http://schemas.microsoft.com/office/drawing/2014/main" xmlns="" id="{6D3AC630-6516-1CD0-8F2F-82884C57EC39}"/>
              </a:ext>
            </a:extLst>
          </p:cNvPr>
          <p:cNvSpPr txBox="1"/>
          <p:nvPr/>
        </p:nvSpPr>
        <p:spPr>
          <a:xfrm>
            <a:off x="5257800" y="4421042"/>
            <a:ext cx="762000" cy="584775"/>
          </a:xfrm>
          <a:prstGeom prst="rect">
            <a:avLst/>
          </a:prstGeom>
          <a:noFill/>
        </p:spPr>
        <p:txBody>
          <a:bodyPr wrap="square" rtlCol="0">
            <a:spAutoFit/>
          </a:bodyPr>
          <a:lstStyle/>
          <a:p>
            <a:r>
              <a:rPr lang="en-IN" sz="3200" dirty="0">
                <a:solidFill>
                  <a:schemeClr val="bg1"/>
                </a:solidFill>
              </a:rPr>
              <a:t>+</a:t>
            </a:r>
          </a:p>
        </p:txBody>
      </p:sp>
    </p:spTree>
    <p:extLst>
      <p:ext uri="{BB962C8B-B14F-4D97-AF65-F5344CB8AC3E}">
        <p14:creationId xmlns:p14="http://schemas.microsoft.com/office/powerpoint/2010/main" val="169459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13">
            <a:extLst>
              <a:ext uri="{FF2B5EF4-FFF2-40B4-BE49-F238E27FC236}">
                <a16:creationId xmlns:a16="http://schemas.microsoft.com/office/drawing/2014/main" xmlns="" id="{AC228FA8-08F2-A0A3-990A-CD3FA003FA81}"/>
              </a:ext>
            </a:extLst>
          </p:cNvPr>
          <p:cNvGrpSpPr/>
          <p:nvPr/>
        </p:nvGrpSpPr>
        <p:grpSpPr>
          <a:xfrm>
            <a:off x="-51182" y="-47182"/>
            <a:ext cx="2475230" cy="3131185"/>
            <a:chOff x="0" y="0"/>
            <a:chExt cx="2475230" cy="3131185"/>
          </a:xfrm>
        </p:grpSpPr>
        <p:sp>
          <p:nvSpPr>
            <p:cNvPr id="3" name="object 14">
              <a:extLst>
                <a:ext uri="{FF2B5EF4-FFF2-40B4-BE49-F238E27FC236}">
                  <a16:creationId xmlns:a16="http://schemas.microsoft.com/office/drawing/2014/main" xmlns="" id="{4A1EDA99-A3AE-01E1-531C-E0585D335F0D}"/>
                </a:ext>
              </a:extLst>
            </p:cNvPr>
            <p:cNvSpPr/>
            <p:nvPr/>
          </p:nvSpPr>
          <p:spPr>
            <a:xfrm>
              <a:off x="1780028" y="0"/>
              <a:ext cx="617220" cy="104775"/>
            </a:xfrm>
            <a:custGeom>
              <a:avLst/>
              <a:gdLst/>
              <a:ahLst/>
              <a:cxnLst/>
              <a:rect l="l" t="t" r="r" b="b"/>
              <a:pathLst>
                <a:path w="617219" h="104775">
                  <a:moveTo>
                    <a:pt x="545751" y="0"/>
                  </a:moveTo>
                  <a:lnTo>
                    <a:pt x="0" y="0"/>
                  </a:lnTo>
                  <a:lnTo>
                    <a:pt x="616842" y="104648"/>
                  </a:lnTo>
                  <a:lnTo>
                    <a:pt x="545751" y="0"/>
                  </a:lnTo>
                  <a:close/>
                </a:path>
              </a:pathLst>
            </a:custGeom>
            <a:solidFill>
              <a:srgbClr val="FFFFFF">
                <a:alpha val="89802"/>
              </a:srgbClr>
            </a:solidFill>
          </p:spPr>
          <p:txBody>
            <a:bodyPr wrap="square" lIns="0" tIns="0" rIns="0" bIns="0" rtlCol="0"/>
            <a:lstStyle/>
            <a:p>
              <a:endParaRPr/>
            </a:p>
          </p:txBody>
        </p:sp>
        <p:sp>
          <p:nvSpPr>
            <p:cNvPr id="4" name="object 15">
              <a:extLst>
                <a:ext uri="{FF2B5EF4-FFF2-40B4-BE49-F238E27FC236}">
                  <a16:creationId xmlns:a16="http://schemas.microsoft.com/office/drawing/2014/main" xmlns="" id="{2A88D6CC-20A1-BBDE-ADE6-8521BF48E388}"/>
                </a:ext>
              </a:extLst>
            </p:cNvPr>
            <p:cNvSpPr/>
            <p:nvPr/>
          </p:nvSpPr>
          <p:spPr>
            <a:xfrm>
              <a:off x="589089" y="0"/>
              <a:ext cx="1819910" cy="917575"/>
            </a:xfrm>
            <a:custGeom>
              <a:avLst/>
              <a:gdLst/>
              <a:ahLst/>
              <a:cxnLst/>
              <a:rect l="l" t="t" r="r" b="b"/>
              <a:pathLst>
                <a:path w="1819910" h="917575">
                  <a:moveTo>
                    <a:pt x="1181027" y="0"/>
                  </a:moveTo>
                  <a:lnTo>
                    <a:pt x="0" y="0"/>
                  </a:lnTo>
                  <a:lnTo>
                    <a:pt x="662229" y="917321"/>
                  </a:lnTo>
                  <a:lnTo>
                    <a:pt x="1819592" y="108076"/>
                  </a:lnTo>
                  <a:lnTo>
                    <a:pt x="1181027" y="0"/>
                  </a:lnTo>
                  <a:close/>
                </a:path>
              </a:pathLst>
            </a:custGeom>
            <a:solidFill>
              <a:srgbClr val="FFFFFF">
                <a:alpha val="70195"/>
              </a:srgbClr>
            </a:solidFill>
          </p:spPr>
          <p:txBody>
            <a:bodyPr wrap="square" lIns="0" tIns="0" rIns="0" bIns="0" rtlCol="0"/>
            <a:lstStyle/>
            <a:p>
              <a:endParaRPr/>
            </a:p>
          </p:txBody>
        </p:sp>
        <p:sp>
          <p:nvSpPr>
            <p:cNvPr id="5" name="object 16">
              <a:extLst>
                <a:ext uri="{FF2B5EF4-FFF2-40B4-BE49-F238E27FC236}">
                  <a16:creationId xmlns:a16="http://schemas.microsoft.com/office/drawing/2014/main" xmlns="" id="{F83CA7FA-E12B-075B-0707-88E0057232A0}"/>
                </a:ext>
              </a:extLst>
            </p:cNvPr>
            <p:cNvSpPr/>
            <p:nvPr/>
          </p:nvSpPr>
          <p:spPr>
            <a:xfrm>
              <a:off x="1243787" y="105537"/>
              <a:ext cx="1225550" cy="1379855"/>
            </a:xfrm>
            <a:custGeom>
              <a:avLst/>
              <a:gdLst/>
              <a:ahLst/>
              <a:cxnLst/>
              <a:rect l="l" t="t" r="r" b="b"/>
              <a:pathLst>
                <a:path w="1225550" h="1379855">
                  <a:moveTo>
                    <a:pt x="1157020" y="0"/>
                  </a:moveTo>
                  <a:lnTo>
                    <a:pt x="0" y="808736"/>
                  </a:lnTo>
                  <a:lnTo>
                    <a:pt x="1225219" y="1379347"/>
                  </a:lnTo>
                  <a:lnTo>
                    <a:pt x="1157020" y="0"/>
                  </a:lnTo>
                  <a:close/>
                </a:path>
              </a:pathLst>
            </a:custGeom>
            <a:solidFill>
              <a:srgbClr val="FFFFFF">
                <a:alpha val="87841"/>
              </a:srgbClr>
            </a:solidFill>
          </p:spPr>
          <p:txBody>
            <a:bodyPr wrap="square" lIns="0" tIns="0" rIns="0" bIns="0" rtlCol="0"/>
            <a:lstStyle/>
            <a:p>
              <a:endParaRPr/>
            </a:p>
          </p:txBody>
        </p:sp>
        <p:sp>
          <p:nvSpPr>
            <p:cNvPr id="6" name="object 17">
              <a:extLst>
                <a:ext uri="{FF2B5EF4-FFF2-40B4-BE49-F238E27FC236}">
                  <a16:creationId xmlns:a16="http://schemas.microsoft.com/office/drawing/2014/main" xmlns="" id="{CB73F7B1-AA1E-ABE3-6713-09DE840B1BE2}"/>
                </a:ext>
              </a:extLst>
            </p:cNvPr>
            <p:cNvSpPr/>
            <p:nvPr/>
          </p:nvSpPr>
          <p:spPr>
            <a:xfrm>
              <a:off x="1250010" y="915924"/>
              <a:ext cx="1225550" cy="1071880"/>
            </a:xfrm>
            <a:custGeom>
              <a:avLst/>
              <a:gdLst/>
              <a:ahLst/>
              <a:cxnLst/>
              <a:rect l="l" t="t" r="r" b="b"/>
              <a:pathLst>
                <a:path w="1225550" h="1071880">
                  <a:moveTo>
                    <a:pt x="0" y="0"/>
                  </a:moveTo>
                  <a:lnTo>
                    <a:pt x="246557" y="1071499"/>
                  </a:lnTo>
                  <a:lnTo>
                    <a:pt x="1225219" y="570611"/>
                  </a:lnTo>
                  <a:lnTo>
                    <a:pt x="0" y="0"/>
                  </a:lnTo>
                  <a:close/>
                </a:path>
              </a:pathLst>
            </a:custGeom>
            <a:solidFill>
              <a:srgbClr val="FFFFFF">
                <a:alpha val="70195"/>
              </a:srgbClr>
            </a:solidFill>
          </p:spPr>
          <p:txBody>
            <a:bodyPr wrap="square" lIns="0" tIns="0" rIns="0" bIns="0" rtlCol="0"/>
            <a:lstStyle/>
            <a:p>
              <a:endParaRPr/>
            </a:p>
          </p:txBody>
        </p:sp>
        <p:sp>
          <p:nvSpPr>
            <p:cNvPr id="7" name="object 18">
              <a:extLst>
                <a:ext uri="{FF2B5EF4-FFF2-40B4-BE49-F238E27FC236}">
                  <a16:creationId xmlns:a16="http://schemas.microsoft.com/office/drawing/2014/main" xmlns="" id="{B4E0CB52-04CA-35AF-40ED-D828BF70FAD3}"/>
                </a:ext>
              </a:extLst>
            </p:cNvPr>
            <p:cNvSpPr/>
            <p:nvPr/>
          </p:nvSpPr>
          <p:spPr>
            <a:xfrm>
              <a:off x="478116" y="917321"/>
              <a:ext cx="1022350" cy="1069340"/>
            </a:xfrm>
            <a:custGeom>
              <a:avLst/>
              <a:gdLst/>
              <a:ahLst/>
              <a:cxnLst/>
              <a:rect l="l" t="t" r="r" b="b"/>
              <a:pathLst>
                <a:path w="1022350" h="1069339">
                  <a:moveTo>
                    <a:pt x="778687" y="0"/>
                  </a:moveTo>
                  <a:lnTo>
                    <a:pt x="0" y="593216"/>
                  </a:lnTo>
                  <a:lnTo>
                    <a:pt x="1022134" y="1069213"/>
                  </a:lnTo>
                  <a:lnTo>
                    <a:pt x="778687" y="0"/>
                  </a:lnTo>
                  <a:close/>
                </a:path>
              </a:pathLst>
            </a:custGeom>
            <a:solidFill>
              <a:srgbClr val="FFFFFF">
                <a:alpha val="50195"/>
              </a:srgbClr>
            </a:solidFill>
          </p:spPr>
          <p:txBody>
            <a:bodyPr wrap="square" lIns="0" tIns="0" rIns="0" bIns="0" rtlCol="0"/>
            <a:lstStyle/>
            <a:p>
              <a:endParaRPr/>
            </a:p>
          </p:txBody>
        </p:sp>
        <p:sp>
          <p:nvSpPr>
            <p:cNvPr id="8" name="object 19">
              <a:extLst>
                <a:ext uri="{FF2B5EF4-FFF2-40B4-BE49-F238E27FC236}">
                  <a16:creationId xmlns:a16="http://schemas.microsoft.com/office/drawing/2014/main" xmlns="" id="{69E21692-C252-69DF-453B-0E9B21201FFE}"/>
                </a:ext>
              </a:extLst>
            </p:cNvPr>
            <p:cNvSpPr/>
            <p:nvPr/>
          </p:nvSpPr>
          <p:spPr>
            <a:xfrm>
              <a:off x="424293" y="0"/>
              <a:ext cx="833119" cy="1513840"/>
            </a:xfrm>
            <a:custGeom>
              <a:avLst/>
              <a:gdLst/>
              <a:ahLst/>
              <a:cxnLst/>
              <a:rect l="l" t="t" r="r" b="b"/>
              <a:pathLst>
                <a:path w="833119" h="1513840">
                  <a:moveTo>
                    <a:pt x="167988" y="0"/>
                  </a:moveTo>
                  <a:lnTo>
                    <a:pt x="0" y="0"/>
                  </a:lnTo>
                  <a:lnTo>
                    <a:pt x="51181" y="1513713"/>
                  </a:lnTo>
                  <a:lnTo>
                    <a:pt x="832689" y="926084"/>
                  </a:lnTo>
                  <a:lnTo>
                    <a:pt x="167988" y="0"/>
                  </a:lnTo>
                  <a:close/>
                </a:path>
              </a:pathLst>
            </a:custGeom>
            <a:solidFill>
              <a:srgbClr val="FFFFFF">
                <a:alpha val="39999"/>
              </a:srgbClr>
            </a:solidFill>
          </p:spPr>
          <p:txBody>
            <a:bodyPr wrap="square" lIns="0" tIns="0" rIns="0" bIns="0" rtlCol="0"/>
            <a:lstStyle/>
            <a:p>
              <a:endParaRPr/>
            </a:p>
          </p:txBody>
        </p:sp>
        <p:sp>
          <p:nvSpPr>
            <p:cNvPr id="9" name="object 20">
              <a:extLst>
                <a:ext uri="{FF2B5EF4-FFF2-40B4-BE49-F238E27FC236}">
                  <a16:creationId xmlns:a16="http://schemas.microsoft.com/office/drawing/2014/main" xmlns="" id="{48161F51-CE2F-2F33-A6CD-28737C4FB0DA}"/>
                </a:ext>
              </a:extLst>
            </p:cNvPr>
            <p:cNvSpPr/>
            <p:nvPr/>
          </p:nvSpPr>
          <p:spPr>
            <a:xfrm>
              <a:off x="0" y="0"/>
              <a:ext cx="474345" cy="1536700"/>
            </a:xfrm>
            <a:custGeom>
              <a:avLst/>
              <a:gdLst/>
              <a:ahLst/>
              <a:cxnLst/>
              <a:rect l="l" t="t" r="r" b="b"/>
              <a:pathLst>
                <a:path w="474345" h="1536700">
                  <a:moveTo>
                    <a:pt x="433004" y="0"/>
                  </a:moveTo>
                  <a:lnTo>
                    <a:pt x="322100" y="0"/>
                  </a:lnTo>
                  <a:lnTo>
                    <a:pt x="0" y="691659"/>
                  </a:lnTo>
                  <a:lnTo>
                    <a:pt x="0" y="1536673"/>
                  </a:lnTo>
                  <a:lnTo>
                    <a:pt x="473748" y="1518030"/>
                  </a:lnTo>
                  <a:lnTo>
                    <a:pt x="433004" y="0"/>
                  </a:lnTo>
                  <a:close/>
                </a:path>
              </a:pathLst>
            </a:custGeom>
            <a:solidFill>
              <a:srgbClr val="FFFFFF">
                <a:alpha val="25097"/>
              </a:srgbClr>
            </a:solidFill>
          </p:spPr>
          <p:txBody>
            <a:bodyPr wrap="square" lIns="0" tIns="0" rIns="0" bIns="0" rtlCol="0"/>
            <a:lstStyle/>
            <a:p>
              <a:endParaRPr/>
            </a:p>
          </p:txBody>
        </p:sp>
        <p:sp>
          <p:nvSpPr>
            <p:cNvPr id="10" name="object 21">
              <a:extLst>
                <a:ext uri="{FF2B5EF4-FFF2-40B4-BE49-F238E27FC236}">
                  <a16:creationId xmlns:a16="http://schemas.microsoft.com/office/drawing/2014/main" xmlns="" id="{FDE0EE8F-7811-92F9-B462-CA0D9D013C9C}"/>
                </a:ext>
              </a:extLst>
            </p:cNvPr>
            <p:cNvSpPr/>
            <p:nvPr/>
          </p:nvSpPr>
          <p:spPr>
            <a:xfrm>
              <a:off x="473621" y="1508505"/>
              <a:ext cx="1019810" cy="1416685"/>
            </a:xfrm>
            <a:custGeom>
              <a:avLst/>
              <a:gdLst/>
              <a:ahLst/>
              <a:cxnLst/>
              <a:rect l="l" t="t" r="r" b="b"/>
              <a:pathLst>
                <a:path w="1019809" h="1416685">
                  <a:moveTo>
                    <a:pt x="0" y="0"/>
                  </a:moveTo>
                  <a:lnTo>
                    <a:pt x="198894" y="1416304"/>
                  </a:lnTo>
                  <a:lnTo>
                    <a:pt x="1019517" y="474726"/>
                  </a:lnTo>
                  <a:lnTo>
                    <a:pt x="0" y="0"/>
                  </a:lnTo>
                  <a:close/>
                </a:path>
              </a:pathLst>
            </a:custGeom>
            <a:solidFill>
              <a:srgbClr val="FFFFFF">
                <a:alpha val="45097"/>
              </a:srgbClr>
            </a:solidFill>
          </p:spPr>
          <p:txBody>
            <a:bodyPr wrap="square" lIns="0" tIns="0" rIns="0" bIns="0" rtlCol="0"/>
            <a:lstStyle/>
            <a:p>
              <a:endParaRPr/>
            </a:p>
          </p:txBody>
        </p:sp>
        <p:sp>
          <p:nvSpPr>
            <p:cNvPr id="11" name="object 22">
              <a:extLst>
                <a:ext uri="{FF2B5EF4-FFF2-40B4-BE49-F238E27FC236}">
                  <a16:creationId xmlns:a16="http://schemas.microsoft.com/office/drawing/2014/main" xmlns="" id="{0811D3D0-26A6-F57A-7005-0E63B5D7DCB4}"/>
                </a:ext>
              </a:extLst>
            </p:cNvPr>
            <p:cNvSpPr/>
            <p:nvPr/>
          </p:nvSpPr>
          <p:spPr>
            <a:xfrm>
              <a:off x="0" y="1518411"/>
              <a:ext cx="676275" cy="1428115"/>
            </a:xfrm>
            <a:custGeom>
              <a:avLst/>
              <a:gdLst/>
              <a:ahLst/>
              <a:cxnLst/>
              <a:rect l="l" t="t" r="r" b="b"/>
              <a:pathLst>
                <a:path w="676275" h="1428114">
                  <a:moveTo>
                    <a:pt x="475322" y="0"/>
                  </a:moveTo>
                  <a:lnTo>
                    <a:pt x="0" y="18385"/>
                  </a:lnTo>
                  <a:lnTo>
                    <a:pt x="0" y="577373"/>
                  </a:lnTo>
                  <a:lnTo>
                    <a:pt x="675830" y="1427988"/>
                  </a:lnTo>
                  <a:lnTo>
                    <a:pt x="475322" y="0"/>
                  </a:lnTo>
                  <a:close/>
                </a:path>
              </a:pathLst>
            </a:custGeom>
            <a:solidFill>
              <a:srgbClr val="FFFFFF">
                <a:alpha val="67842"/>
              </a:srgbClr>
            </a:solidFill>
          </p:spPr>
          <p:txBody>
            <a:bodyPr wrap="square" lIns="0" tIns="0" rIns="0" bIns="0" rtlCol="0"/>
            <a:lstStyle/>
            <a:p>
              <a:endParaRPr/>
            </a:p>
          </p:txBody>
        </p:sp>
        <p:sp>
          <p:nvSpPr>
            <p:cNvPr id="12" name="object 23">
              <a:extLst>
                <a:ext uri="{FF2B5EF4-FFF2-40B4-BE49-F238E27FC236}">
                  <a16:creationId xmlns:a16="http://schemas.microsoft.com/office/drawing/2014/main" xmlns="" id="{B2D15D7F-9CFE-988E-F139-EFAAEBC0FC3B}"/>
                </a:ext>
              </a:extLst>
            </p:cNvPr>
            <p:cNvSpPr/>
            <p:nvPr/>
          </p:nvSpPr>
          <p:spPr>
            <a:xfrm>
              <a:off x="0" y="2094275"/>
              <a:ext cx="660400" cy="1036955"/>
            </a:xfrm>
            <a:custGeom>
              <a:avLst/>
              <a:gdLst/>
              <a:ahLst/>
              <a:cxnLst/>
              <a:rect l="l" t="t" r="r" b="b"/>
              <a:pathLst>
                <a:path w="660400" h="1036955">
                  <a:moveTo>
                    <a:pt x="0" y="0"/>
                  </a:moveTo>
                  <a:lnTo>
                    <a:pt x="0" y="1036661"/>
                  </a:lnTo>
                  <a:lnTo>
                    <a:pt x="660171" y="837519"/>
                  </a:lnTo>
                  <a:lnTo>
                    <a:pt x="0" y="0"/>
                  </a:lnTo>
                  <a:close/>
                </a:path>
              </a:pathLst>
            </a:custGeom>
            <a:solidFill>
              <a:srgbClr val="FFFFFF">
                <a:alpha val="32156"/>
              </a:srgbClr>
            </a:solidFill>
          </p:spPr>
          <p:txBody>
            <a:bodyPr wrap="square" lIns="0" tIns="0" rIns="0" bIns="0" rtlCol="0"/>
            <a:lstStyle/>
            <a:p>
              <a:endParaRPr/>
            </a:p>
          </p:txBody>
        </p:sp>
        <p:pic>
          <p:nvPicPr>
            <p:cNvPr id="13" name="object 24">
              <a:extLst>
                <a:ext uri="{FF2B5EF4-FFF2-40B4-BE49-F238E27FC236}">
                  <a16:creationId xmlns:a16="http://schemas.microsoft.com/office/drawing/2014/main" xmlns="" id="{E7647C7A-DB54-269C-CAAE-634C2BEB32FB}"/>
                </a:ext>
              </a:extLst>
            </p:cNvPr>
            <p:cNvPicPr/>
            <p:nvPr/>
          </p:nvPicPr>
          <p:blipFill>
            <a:blip r:embed="rId2" cstate="print"/>
            <a:stretch>
              <a:fillRect/>
            </a:stretch>
          </p:blipFill>
          <p:spPr>
            <a:xfrm>
              <a:off x="476249" y="0"/>
              <a:ext cx="1466850" cy="1876425"/>
            </a:xfrm>
            <a:prstGeom prst="rect">
              <a:avLst/>
            </a:prstGeom>
          </p:spPr>
        </p:pic>
      </p:grpSp>
      <p:sp>
        <p:nvSpPr>
          <p:cNvPr id="14" name="object 2">
            <a:extLst>
              <a:ext uri="{FF2B5EF4-FFF2-40B4-BE49-F238E27FC236}">
                <a16:creationId xmlns:a16="http://schemas.microsoft.com/office/drawing/2014/main" xmlns="" id="{6CC92EB6-4E56-9D83-9518-7AA3721C0D7A}"/>
              </a:ext>
            </a:extLst>
          </p:cNvPr>
          <p:cNvSpPr txBox="1">
            <a:spLocks/>
          </p:cNvSpPr>
          <p:nvPr/>
        </p:nvSpPr>
        <p:spPr>
          <a:xfrm>
            <a:off x="2622237" y="154747"/>
            <a:ext cx="3629025" cy="513715"/>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00"/>
              </a:spcBef>
            </a:pPr>
            <a:r>
              <a:rPr lang="en-IN" dirty="0">
                <a:solidFill>
                  <a:srgbClr val="C00000"/>
                </a:solidFill>
              </a:rPr>
              <a:t>Progress</a:t>
            </a:r>
            <a:r>
              <a:rPr lang="en-IN" spc="-45" dirty="0">
                <a:solidFill>
                  <a:srgbClr val="C00000"/>
                </a:solidFill>
              </a:rPr>
              <a:t> </a:t>
            </a:r>
            <a:r>
              <a:rPr lang="en-IN" dirty="0">
                <a:solidFill>
                  <a:srgbClr val="C00000"/>
                </a:solidFill>
              </a:rPr>
              <a:t>of</a:t>
            </a:r>
            <a:r>
              <a:rPr lang="en-IN" spc="-15" dirty="0">
                <a:solidFill>
                  <a:srgbClr val="C00000"/>
                </a:solidFill>
              </a:rPr>
              <a:t> </a:t>
            </a:r>
            <a:r>
              <a:rPr lang="en-IN" dirty="0">
                <a:solidFill>
                  <a:srgbClr val="C00000"/>
                </a:solidFill>
              </a:rPr>
              <a:t>the</a:t>
            </a:r>
            <a:r>
              <a:rPr lang="en-IN" spc="-30" dirty="0">
                <a:solidFill>
                  <a:srgbClr val="C00000"/>
                </a:solidFill>
              </a:rPr>
              <a:t> </a:t>
            </a:r>
            <a:r>
              <a:rPr lang="en-IN" dirty="0">
                <a:solidFill>
                  <a:srgbClr val="C00000"/>
                </a:solidFill>
              </a:rPr>
              <a:t>work</a:t>
            </a:r>
            <a:endParaRPr lang="en-IN" dirty="0"/>
          </a:p>
        </p:txBody>
      </p:sp>
      <p:sp>
        <p:nvSpPr>
          <p:cNvPr id="15" name="object 3">
            <a:extLst>
              <a:ext uri="{FF2B5EF4-FFF2-40B4-BE49-F238E27FC236}">
                <a16:creationId xmlns:a16="http://schemas.microsoft.com/office/drawing/2014/main" xmlns="" id="{A02FF2D8-63BF-FAFE-A5C8-D4D4C98915DE}"/>
              </a:ext>
            </a:extLst>
          </p:cNvPr>
          <p:cNvSpPr txBox="1"/>
          <p:nvPr/>
        </p:nvSpPr>
        <p:spPr>
          <a:xfrm>
            <a:off x="1805380" y="2362200"/>
            <a:ext cx="10216515" cy="1892826"/>
          </a:xfrm>
          <a:prstGeom prst="rect">
            <a:avLst/>
          </a:prstGeom>
        </p:spPr>
        <p:txBody>
          <a:bodyPr vert="horz" wrap="square" lIns="0" tIns="226060" rIns="0" bIns="0" rtlCol="0">
            <a:spAutoFit/>
          </a:bodyPr>
          <a:lstStyle/>
          <a:p>
            <a:pPr marL="469900" indent="-457834">
              <a:lnSpc>
                <a:spcPct val="100000"/>
              </a:lnSpc>
              <a:spcBef>
                <a:spcPts val="1780"/>
              </a:spcBef>
              <a:buFont typeface="Arial MT"/>
              <a:buChar char="•"/>
              <a:tabLst>
                <a:tab pos="469900" algn="l"/>
                <a:tab pos="470534" algn="l"/>
              </a:tabLst>
            </a:pPr>
            <a:r>
              <a:rPr sz="2800" spc="-5" dirty="0">
                <a:latin typeface="Times New Roman"/>
                <a:cs typeface="Times New Roman"/>
              </a:rPr>
              <a:t>Gone</a:t>
            </a:r>
            <a:r>
              <a:rPr sz="2800" spc="5" dirty="0">
                <a:latin typeface="Times New Roman"/>
                <a:cs typeface="Times New Roman"/>
              </a:rPr>
              <a:t> </a:t>
            </a:r>
            <a:r>
              <a:rPr sz="2800" dirty="0">
                <a:latin typeface="Times New Roman"/>
                <a:cs typeface="Times New Roman"/>
              </a:rPr>
              <a:t>through</a:t>
            </a:r>
            <a:r>
              <a:rPr sz="2800" spc="-15" dirty="0">
                <a:latin typeface="Times New Roman"/>
                <a:cs typeface="Times New Roman"/>
              </a:rPr>
              <a:t> </a:t>
            </a:r>
            <a:r>
              <a:rPr sz="2800" spc="-5" dirty="0">
                <a:latin typeface="Times New Roman"/>
                <a:cs typeface="Times New Roman"/>
              </a:rPr>
              <a:t>different</a:t>
            </a:r>
            <a:r>
              <a:rPr sz="2800" dirty="0">
                <a:latin typeface="Times New Roman"/>
                <a:cs typeface="Times New Roman"/>
              </a:rPr>
              <a:t> </a:t>
            </a:r>
            <a:r>
              <a:rPr sz="2800" spc="-5" dirty="0">
                <a:latin typeface="Times New Roman"/>
                <a:cs typeface="Times New Roman"/>
              </a:rPr>
              <a:t>Journals</a:t>
            </a:r>
            <a:r>
              <a:rPr sz="2800" spc="5" dirty="0">
                <a:latin typeface="Times New Roman"/>
                <a:cs typeface="Times New Roman"/>
              </a:rPr>
              <a:t> </a:t>
            </a:r>
            <a:r>
              <a:rPr sz="2800" spc="-10" dirty="0">
                <a:latin typeface="Times New Roman"/>
                <a:cs typeface="Times New Roman"/>
              </a:rPr>
              <a:t>and</a:t>
            </a:r>
            <a:r>
              <a:rPr sz="2800" spc="20" dirty="0">
                <a:latin typeface="Times New Roman"/>
                <a:cs typeface="Times New Roman"/>
              </a:rPr>
              <a:t> </a:t>
            </a:r>
            <a:r>
              <a:rPr sz="2800" spc="-5" dirty="0">
                <a:latin typeface="Times New Roman"/>
                <a:cs typeface="Times New Roman"/>
              </a:rPr>
              <a:t>completed</a:t>
            </a:r>
            <a:r>
              <a:rPr sz="2800" spc="5" dirty="0">
                <a:latin typeface="Times New Roman"/>
                <a:cs typeface="Times New Roman"/>
              </a:rPr>
              <a:t> </a:t>
            </a:r>
            <a:r>
              <a:rPr sz="2800" spc="-5" dirty="0">
                <a:latin typeface="Times New Roman"/>
                <a:cs typeface="Times New Roman"/>
              </a:rPr>
              <a:t>the literature</a:t>
            </a:r>
            <a:r>
              <a:rPr sz="2800" spc="-10" dirty="0">
                <a:latin typeface="Times New Roman"/>
                <a:cs typeface="Times New Roman"/>
              </a:rPr>
              <a:t> </a:t>
            </a:r>
            <a:r>
              <a:rPr sz="2800" spc="-5" dirty="0">
                <a:latin typeface="Times New Roman"/>
                <a:cs typeface="Times New Roman"/>
              </a:rPr>
              <a:t>survey.</a:t>
            </a:r>
            <a:endParaRPr sz="2800" dirty="0">
              <a:latin typeface="Times New Roman"/>
              <a:cs typeface="Times New Roman"/>
            </a:endParaRPr>
          </a:p>
          <a:p>
            <a:pPr marL="469900" indent="-457834">
              <a:lnSpc>
                <a:spcPct val="100000"/>
              </a:lnSpc>
              <a:spcBef>
                <a:spcPts val="1685"/>
              </a:spcBef>
              <a:buFont typeface="Arial MT"/>
              <a:buChar char="•"/>
              <a:tabLst>
                <a:tab pos="469900" algn="l"/>
                <a:tab pos="470534" algn="l"/>
              </a:tabLst>
            </a:pPr>
            <a:r>
              <a:rPr sz="2800" spc="-5" dirty="0">
                <a:latin typeface="Times New Roman"/>
                <a:cs typeface="Times New Roman"/>
              </a:rPr>
              <a:t>Started working</a:t>
            </a:r>
            <a:r>
              <a:rPr sz="2800" spc="-10" dirty="0">
                <a:latin typeface="Times New Roman"/>
                <a:cs typeface="Times New Roman"/>
              </a:rPr>
              <a:t> </a:t>
            </a:r>
            <a:r>
              <a:rPr sz="2800" spc="-5" dirty="0">
                <a:latin typeface="Times New Roman"/>
                <a:cs typeface="Times New Roman"/>
              </a:rPr>
              <a:t>on</a:t>
            </a:r>
            <a:r>
              <a:rPr lang="en-IN" sz="2800" spc="-5" dirty="0">
                <a:latin typeface="Times New Roman"/>
                <a:cs typeface="Times New Roman"/>
              </a:rPr>
              <a:t> training the model for abnormal detection</a:t>
            </a:r>
            <a:r>
              <a:rPr sz="2800" spc="5" dirty="0">
                <a:latin typeface="Times New Roman"/>
                <a:cs typeface="Times New Roman"/>
              </a:rPr>
              <a:t> </a:t>
            </a:r>
            <a:r>
              <a:rPr sz="2800" spc="-5" dirty="0">
                <a:latin typeface="Times New Roman"/>
                <a:cs typeface="Times New Roman"/>
              </a:rPr>
              <a:t>.</a:t>
            </a:r>
            <a:endParaRPr sz="2800" dirty="0">
              <a:latin typeface="Times New Roman"/>
              <a:cs typeface="Times New Roman"/>
            </a:endParaRPr>
          </a:p>
          <a:p>
            <a:pPr marL="469900" indent="-457834">
              <a:lnSpc>
                <a:spcPct val="100000"/>
              </a:lnSpc>
              <a:spcBef>
                <a:spcPts val="1230"/>
              </a:spcBef>
              <a:buFont typeface="Arial MT"/>
              <a:buChar char="•"/>
              <a:tabLst>
                <a:tab pos="469900" algn="l"/>
                <a:tab pos="470534" algn="l"/>
              </a:tabLst>
            </a:pPr>
            <a:r>
              <a:rPr sz="2800" spc="-5" dirty="0">
                <a:latin typeface="Times New Roman"/>
                <a:cs typeface="Times New Roman"/>
              </a:rPr>
              <a:t>Prepared</a:t>
            </a:r>
            <a:r>
              <a:rPr sz="2800" spc="-10" dirty="0">
                <a:latin typeface="Times New Roman"/>
                <a:cs typeface="Times New Roman"/>
              </a:rPr>
              <a:t> </a:t>
            </a:r>
            <a:r>
              <a:rPr sz="2800" spc="-5" dirty="0">
                <a:latin typeface="Times New Roman"/>
                <a:cs typeface="Times New Roman"/>
              </a:rPr>
              <a:t>a</a:t>
            </a:r>
            <a:r>
              <a:rPr sz="2800" spc="-10" dirty="0">
                <a:latin typeface="Times New Roman"/>
                <a:cs typeface="Times New Roman"/>
              </a:rPr>
              <a:t> </a:t>
            </a:r>
            <a:r>
              <a:rPr sz="2800" spc="-5" dirty="0">
                <a:latin typeface="Times New Roman"/>
                <a:cs typeface="Times New Roman"/>
              </a:rPr>
              <a:t>draft</a:t>
            </a:r>
            <a:r>
              <a:rPr sz="2800" spc="-10" dirty="0">
                <a:latin typeface="Times New Roman"/>
                <a:cs typeface="Times New Roman"/>
              </a:rPr>
              <a:t> </a:t>
            </a:r>
            <a:r>
              <a:rPr sz="2800" spc="-5" dirty="0">
                <a:latin typeface="Times New Roman"/>
                <a:cs typeface="Times New Roman"/>
              </a:rPr>
              <a:t>review</a:t>
            </a:r>
            <a:r>
              <a:rPr sz="2800" spc="-10" dirty="0">
                <a:latin typeface="Times New Roman"/>
                <a:cs typeface="Times New Roman"/>
              </a:rPr>
              <a:t> </a:t>
            </a:r>
            <a:r>
              <a:rPr sz="2800" dirty="0">
                <a:latin typeface="Times New Roman"/>
                <a:cs typeface="Times New Roman"/>
              </a:rPr>
              <a:t>paper.</a:t>
            </a:r>
          </a:p>
        </p:txBody>
      </p:sp>
    </p:spTree>
    <p:extLst>
      <p:ext uri="{BB962C8B-B14F-4D97-AF65-F5344CB8AC3E}">
        <p14:creationId xmlns:p14="http://schemas.microsoft.com/office/powerpoint/2010/main" val="312599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13">
            <a:extLst>
              <a:ext uri="{FF2B5EF4-FFF2-40B4-BE49-F238E27FC236}">
                <a16:creationId xmlns:a16="http://schemas.microsoft.com/office/drawing/2014/main" xmlns="" id="{C4A0112F-F988-2892-8286-187F4765B395}"/>
              </a:ext>
            </a:extLst>
          </p:cNvPr>
          <p:cNvGrpSpPr/>
          <p:nvPr/>
        </p:nvGrpSpPr>
        <p:grpSpPr>
          <a:xfrm>
            <a:off x="-51182" y="-47182"/>
            <a:ext cx="2475230" cy="3131185"/>
            <a:chOff x="0" y="0"/>
            <a:chExt cx="2475230" cy="3131185"/>
          </a:xfrm>
        </p:grpSpPr>
        <p:sp>
          <p:nvSpPr>
            <p:cNvPr id="3" name="object 14">
              <a:extLst>
                <a:ext uri="{FF2B5EF4-FFF2-40B4-BE49-F238E27FC236}">
                  <a16:creationId xmlns:a16="http://schemas.microsoft.com/office/drawing/2014/main" xmlns="" id="{B1F008A4-A721-4485-D8A4-2F7B4DB73644}"/>
                </a:ext>
              </a:extLst>
            </p:cNvPr>
            <p:cNvSpPr/>
            <p:nvPr/>
          </p:nvSpPr>
          <p:spPr>
            <a:xfrm>
              <a:off x="1780028" y="0"/>
              <a:ext cx="617220" cy="104775"/>
            </a:xfrm>
            <a:custGeom>
              <a:avLst/>
              <a:gdLst/>
              <a:ahLst/>
              <a:cxnLst/>
              <a:rect l="l" t="t" r="r" b="b"/>
              <a:pathLst>
                <a:path w="617219" h="104775">
                  <a:moveTo>
                    <a:pt x="545751" y="0"/>
                  </a:moveTo>
                  <a:lnTo>
                    <a:pt x="0" y="0"/>
                  </a:lnTo>
                  <a:lnTo>
                    <a:pt x="616842" y="104648"/>
                  </a:lnTo>
                  <a:lnTo>
                    <a:pt x="545751" y="0"/>
                  </a:lnTo>
                  <a:close/>
                </a:path>
              </a:pathLst>
            </a:custGeom>
            <a:solidFill>
              <a:srgbClr val="FFFFFF">
                <a:alpha val="89802"/>
              </a:srgbClr>
            </a:solidFill>
          </p:spPr>
          <p:txBody>
            <a:bodyPr wrap="square" lIns="0" tIns="0" rIns="0" bIns="0" rtlCol="0"/>
            <a:lstStyle/>
            <a:p>
              <a:endParaRPr/>
            </a:p>
          </p:txBody>
        </p:sp>
        <p:sp>
          <p:nvSpPr>
            <p:cNvPr id="4" name="object 15">
              <a:extLst>
                <a:ext uri="{FF2B5EF4-FFF2-40B4-BE49-F238E27FC236}">
                  <a16:creationId xmlns:a16="http://schemas.microsoft.com/office/drawing/2014/main" xmlns="" id="{7E0CF59C-54A9-F403-9FA6-BCC318F1A230}"/>
                </a:ext>
              </a:extLst>
            </p:cNvPr>
            <p:cNvSpPr/>
            <p:nvPr/>
          </p:nvSpPr>
          <p:spPr>
            <a:xfrm>
              <a:off x="589089" y="0"/>
              <a:ext cx="1819910" cy="917575"/>
            </a:xfrm>
            <a:custGeom>
              <a:avLst/>
              <a:gdLst/>
              <a:ahLst/>
              <a:cxnLst/>
              <a:rect l="l" t="t" r="r" b="b"/>
              <a:pathLst>
                <a:path w="1819910" h="917575">
                  <a:moveTo>
                    <a:pt x="1181027" y="0"/>
                  </a:moveTo>
                  <a:lnTo>
                    <a:pt x="0" y="0"/>
                  </a:lnTo>
                  <a:lnTo>
                    <a:pt x="662229" y="917321"/>
                  </a:lnTo>
                  <a:lnTo>
                    <a:pt x="1819592" y="108076"/>
                  </a:lnTo>
                  <a:lnTo>
                    <a:pt x="1181027" y="0"/>
                  </a:lnTo>
                  <a:close/>
                </a:path>
              </a:pathLst>
            </a:custGeom>
            <a:solidFill>
              <a:srgbClr val="FFFFFF">
                <a:alpha val="70195"/>
              </a:srgbClr>
            </a:solidFill>
          </p:spPr>
          <p:txBody>
            <a:bodyPr wrap="square" lIns="0" tIns="0" rIns="0" bIns="0" rtlCol="0"/>
            <a:lstStyle/>
            <a:p>
              <a:endParaRPr/>
            </a:p>
          </p:txBody>
        </p:sp>
        <p:sp>
          <p:nvSpPr>
            <p:cNvPr id="5" name="object 16">
              <a:extLst>
                <a:ext uri="{FF2B5EF4-FFF2-40B4-BE49-F238E27FC236}">
                  <a16:creationId xmlns:a16="http://schemas.microsoft.com/office/drawing/2014/main" xmlns="" id="{B232E98B-AC9A-CFAC-B4B0-83F0F33EE5A2}"/>
                </a:ext>
              </a:extLst>
            </p:cNvPr>
            <p:cNvSpPr/>
            <p:nvPr/>
          </p:nvSpPr>
          <p:spPr>
            <a:xfrm>
              <a:off x="1243787" y="105537"/>
              <a:ext cx="1225550" cy="1379855"/>
            </a:xfrm>
            <a:custGeom>
              <a:avLst/>
              <a:gdLst/>
              <a:ahLst/>
              <a:cxnLst/>
              <a:rect l="l" t="t" r="r" b="b"/>
              <a:pathLst>
                <a:path w="1225550" h="1379855">
                  <a:moveTo>
                    <a:pt x="1157020" y="0"/>
                  </a:moveTo>
                  <a:lnTo>
                    <a:pt x="0" y="808736"/>
                  </a:lnTo>
                  <a:lnTo>
                    <a:pt x="1225219" y="1379347"/>
                  </a:lnTo>
                  <a:lnTo>
                    <a:pt x="1157020" y="0"/>
                  </a:lnTo>
                  <a:close/>
                </a:path>
              </a:pathLst>
            </a:custGeom>
            <a:solidFill>
              <a:srgbClr val="FFFFFF">
                <a:alpha val="87841"/>
              </a:srgbClr>
            </a:solidFill>
          </p:spPr>
          <p:txBody>
            <a:bodyPr wrap="square" lIns="0" tIns="0" rIns="0" bIns="0" rtlCol="0"/>
            <a:lstStyle/>
            <a:p>
              <a:endParaRPr/>
            </a:p>
          </p:txBody>
        </p:sp>
        <p:sp>
          <p:nvSpPr>
            <p:cNvPr id="6" name="object 17">
              <a:extLst>
                <a:ext uri="{FF2B5EF4-FFF2-40B4-BE49-F238E27FC236}">
                  <a16:creationId xmlns:a16="http://schemas.microsoft.com/office/drawing/2014/main" xmlns="" id="{1907B39F-EC75-BC2E-E4A4-666AC9D41C81}"/>
                </a:ext>
              </a:extLst>
            </p:cNvPr>
            <p:cNvSpPr/>
            <p:nvPr/>
          </p:nvSpPr>
          <p:spPr>
            <a:xfrm>
              <a:off x="1250010" y="915924"/>
              <a:ext cx="1225550" cy="1071880"/>
            </a:xfrm>
            <a:custGeom>
              <a:avLst/>
              <a:gdLst/>
              <a:ahLst/>
              <a:cxnLst/>
              <a:rect l="l" t="t" r="r" b="b"/>
              <a:pathLst>
                <a:path w="1225550" h="1071880">
                  <a:moveTo>
                    <a:pt x="0" y="0"/>
                  </a:moveTo>
                  <a:lnTo>
                    <a:pt x="246557" y="1071499"/>
                  </a:lnTo>
                  <a:lnTo>
                    <a:pt x="1225219" y="570611"/>
                  </a:lnTo>
                  <a:lnTo>
                    <a:pt x="0" y="0"/>
                  </a:lnTo>
                  <a:close/>
                </a:path>
              </a:pathLst>
            </a:custGeom>
            <a:solidFill>
              <a:srgbClr val="FFFFFF">
                <a:alpha val="70195"/>
              </a:srgbClr>
            </a:solidFill>
          </p:spPr>
          <p:txBody>
            <a:bodyPr wrap="square" lIns="0" tIns="0" rIns="0" bIns="0" rtlCol="0"/>
            <a:lstStyle/>
            <a:p>
              <a:endParaRPr/>
            </a:p>
          </p:txBody>
        </p:sp>
        <p:sp>
          <p:nvSpPr>
            <p:cNvPr id="7" name="object 18">
              <a:extLst>
                <a:ext uri="{FF2B5EF4-FFF2-40B4-BE49-F238E27FC236}">
                  <a16:creationId xmlns:a16="http://schemas.microsoft.com/office/drawing/2014/main" xmlns="" id="{13733987-8924-7706-8892-97F63A1E2742}"/>
                </a:ext>
              </a:extLst>
            </p:cNvPr>
            <p:cNvSpPr/>
            <p:nvPr/>
          </p:nvSpPr>
          <p:spPr>
            <a:xfrm>
              <a:off x="478116" y="917321"/>
              <a:ext cx="1022350" cy="1069340"/>
            </a:xfrm>
            <a:custGeom>
              <a:avLst/>
              <a:gdLst/>
              <a:ahLst/>
              <a:cxnLst/>
              <a:rect l="l" t="t" r="r" b="b"/>
              <a:pathLst>
                <a:path w="1022350" h="1069339">
                  <a:moveTo>
                    <a:pt x="778687" y="0"/>
                  </a:moveTo>
                  <a:lnTo>
                    <a:pt x="0" y="593216"/>
                  </a:lnTo>
                  <a:lnTo>
                    <a:pt x="1022134" y="1069213"/>
                  </a:lnTo>
                  <a:lnTo>
                    <a:pt x="778687" y="0"/>
                  </a:lnTo>
                  <a:close/>
                </a:path>
              </a:pathLst>
            </a:custGeom>
            <a:solidFill>
              <a:srgbClr val="FFFFFF">
                <a:alpha val="50195"/>
              </a:srgbClr>
            </a:solidFill>
          </p:spPr>
          <p:txBody>
            <a:bodyPr wrap="square" lIns="0" tIns="0" rIns="0" bIns="0" rtlCol="0"/>
            <a:lstStyle/>
            <a:p>
              <a:endParaRPr/>
            </a:p>
          </p:txBody>
        </p:sp>
        <p:sp>
          <p:nvSpPr>
            <p:cNvPr id="8" name="object 19">
              <a:extLst>
                <a:ext uri="{FF2B5EF4-FFF2-40B4-BE49-F238E27FC236}">
                  <a16:creationId xmlns:a16="http://schemas.microsoft.com/office/drawing/2014/main" xmlns="" id="{7B7D946A-24DC-5BA7-6646-F281A455331A}"/>
                </a:ext>
              </a:extLst>
            </p:cNvPr>
            <p:cNvSpPr/>
            <p:nvPr/>
          </p:nvSpPr>
          <p:spPr>
            <a:xfrm>
              <a:off x="424293" y="0"/>
              <a:ext cx="833119" cy="1513840"/>
            </a:xfrm>
            <a:custGeom>
              <a:avLst/>
              <a:gdLst/>
              <a:ahLst/>
              <a:cxnLst/>
              <a:rect l="l" t="t" r="r" b="b"/>
              <a:pathLst>
                <a:path w="833119" h="1513840">
                  <a:moveTo>
                    <a:pt x="167988" y="0"/>
                  </a:moveTo>
                  <a:lnTo>
                    <a:pt x="0" y="0"/>
                  </a:lnTo>
                  <a:lnTo>
                    <a:pt x="51181" y="1513713"/>
                  </a:lnTo>
                  <a:lnTo>
                    <a:pt x="832689" y="926084"/>
                  </a:lnTo>
                  <a:lnTo>
                    <a:pt x="167988" y="0"/>
                  </a:lnTo>
                  <a:close/>
                </a:path>
              </a:pathLst>
            </a:custGeom>
            <a:solidFill>
              <a:srgbClr val="FFFFFF">
                <a:alpha val="39999"/>
              </a:srgbClr>
            </a:solidFill>
          </p:spPr>
          <p:txBody>
            <a:bodyPr wrap="square" lIns="0" tIns="0" rIns="0" bIns="0" rtlCol="0"/>
            <a:lstStyle/>
            <a:p>
              <a:endParaRPr/>
            </a:p>
          </p:txBody>
        </p:sp>
        <p:sp>
          <p:nvSpPr>
            <p:cNvPr id="9" name="object 20">
              <a:extLst>
                <a:ext uri="{FF2B5EF4-FFF2-40B4-BE49-F238E27FC236}">
                  <a16:creationId xmlns:a16="http://schemas.microsoft.com/office/drawing/2014/main" xmlns="" id="{9A143F3B-1064-DB6E-E365-4BF4BEBCF578}"/>
                </a:ext>
              </a:extLst>
            </p:cNvPr>
            <p:cNvSpPr/>
            <p:nvPr/>
          </p:nvSpPr>
          <p:spPr>
            <a:xfrm>
              <a:off x="0" y="0"/>
              <a:ext cx="474345" cy="1536700"/>
            </a:xfrm>
            <a:custGeom>
              <a:avLst/>
              <a:gdLst/>
              <a:ahLst/>
              <a:cxnLst/>
              <a:rect l="l" t="t" r="r" b="b"/>
              <a:pathLst>
                <a:path w="474345" h="1536700">
                  <a:moveTo>
                    <a:pt x="433004" y="0"/>
                  </a:moveTo>
                  <a:lnTo>
                    <a:pt x="322100" y="0"/>
                  </a:lnTo>
                  <a:lnTo>
                    <a:pt x="0" y="691659"/>
                  </a:lnTo>
                  <a:lnTo>
                    <a:pt x="0" y="1536673"/>
                  </a:lnTo>
                  <a:lnTo>
                    <a:pt x="473748" y="1518030"/>
                  </a:lnTo>
                  <a:lnTo>
                    <a:pt x="433004" y="0"/>
                  </a:lnTo>
                  <a:close/>
                </a:path>
              </a:pathLst>
            </a:custGeom>
            <a:solidFill>
              <a:srgbClr val="FFFFFF">
                <a:alpha val="25097"/>
              </a:srgbClr>
            </a:solidFill>
          </p:spPr>
          <p:txBody>
            <a:bodyPr wrap="square" lIns="0" tIns="0" rIns="0" bIns="0" rtlCol="0"/>
            <a:lstStyle/>
            <a:p>
              <a:endParaRPr/>
            </a:p>
          </p:txBody>
        </p:sp>
        <p:sp>
          <p:nvSpPr>
            <p:cNvPr id="10" name="object 21">
              <a:extLst>
                <a:ext uri="{FF2B5EF4-FFF2-40B4-BE49-F238E27FC236}">
                  <a16:creationId xmlns:a16="http://schemas.microsoft.com/office/drawing/2014/main" xmlns="" id="{BE43FB9C-11F5-5F88-31B6-E56081CB90BD}"/>
                </a:ext>
              </a:extLst>
            </p:cNvPr>
            <p:cNvSpPr/>
            <p:nvPr/>
          </p:nvSpPr>
          <p:spPr>
            <a:xfrm>
              <a:off x="473621" y="1508505"/>
              <a:ext cx="1019810" cy="1416685"/>
            </a:xfrm>
            <a:custGeom>
              <a:avLst/>
              <a:gdLst/>
              <a:ahLst/>
              <a:cxnLst/>
              <a:rect l="l" t="t" r="r" b="b"/>
              <a:pathLst>
                <a:path w="1019809" h="1416685">
                  <a:moveTo>
                    <a:pt x="0" y="0"/>
                  </a:moveTo>
                  <a:lnTo>
                    <a:pt x="198894" y="1416304"/>
                  </a:lnTo>
                  <a:lnTo>
                    <a:pt x="1019517" y="474726"/>
                  </a:lnTo>
                  <a:lnTo>
                    <a:pt x="0" y="0"/>
                  </a:lnTo>
                  <a:close/>
                </a:path>
              </a:pathLst>
            </a:custGeom>
            <a:solidFill>
              <a:srgbClr val="FFFFFF">
                <a:alpha val="45097"/>
              </a:srgbClr>
            </a:solidFill>
          </p:spPr>
          <p:txBody>
            <a:bodyPr wrap="square" lIns="0" tIns="0" rIns="0" bIns="0" rtlCol="0"/>
            <a:lstStyle/>
            <a:p>
              <a:endParaRPr/>
            </a:p>
          </p:txBody>
        </p:sp>
        <p:sp>
          <p:nvSpPr>
            <p:cNvPr id="11" name="object 22">
              <a:extLst>
                <a:ext uri="{FF2B5EF4-FFF2-40B4-BE49-F238E27FC236}">
                  <a16:creationId xmlns:a16="http://schemas.microsoft.com/office/drawing/2014/main" xmlns="" id="{0C10EAF6-C133-1E53-FE8B-3CE461B9821D}"/>
                </a:ext>
              </a:extLst>
            </p:cNvPr>
            <p:cNvSpPr/>
            <p:nvPr/>
          </p:nvSpPr>
          <p:spPr>
            <a:xfrm>
              <a:off x="0" y="1518411"/>
              <a:ext cx="676275" cy="1428115"/>
            </a:xfrm>
            <a:custGeom>
              <a:avLst/>
              <a:gdLst/>
              <a:ahLst/>
              <a:cxnLst/>
              <a:rect l="l" t="t" r="r" b="b"/>
              <a:pathLst>
                <a:path w="676275" h="1428114">
                  <a:moveTo>
                    <a:pt x="475322" y="0"/>
                  </a:moveTo>
                  <a:lnTo>
                    <a:pt x="0" y="18385"/>
                  </a:lnTo>
                  <a:lnTo>
                    <a:pt x="0" y="577373"/>
                  </a:lnTo>
                  <a:lnTo>
                    <a:pt x="675830" y="1427988"/>
                  </a:lnTo>
                  <a:lnTo>
                    <a:pt x="475322" y="0"/>
                  </a:lnTo>
                  <a:close/>
                </a:path>
              </a:pathLst>
            </a:custGeom>
            <a:solidFill>
              <a:srgbClr val="FFFFFF">
                <a:alpha val="67842"/>
              </a:srgbClr>
            </a:solidFill>
          </p:spPr>
          <p:txBody>
            <a:bodyPr wrap="square" lIns="0" tIns="0" rIns="0" bIns="0" rtlCol="0"/>
            <a:lstStyle/>
            <a:p>
              <a:endParaRPr/>
            </a:p>
          </p:txBody>
        </p:sp>
        <p:sp>
          <p:nvSpPr>
            <p:cNvPr id="12" name="object 23">
              <a:extLst>
                <a:ext uri="{FF2B5EF4-FFF2-40B4-BE49-F238E27FC236}">
                  <a16:creationId xmlns:a16="http://schemas.microsoft.com/office/drawing/2014/main" xmlns="" id="{19A1BC91-3501-D576-C0EA-47F530009881}"/>
                </a:ext>
              </a:extLst>
            </p:cNvPr>
            <p:cNvSpPr/>
            <p:nvPr/>
          </p:nvSpPr>
          <p:spPr>
            <a:xfrm>
              <a:off x="0" y="2094275"/>
              <a:ext cx="660400" cy="1036955"/>
            </a:xfrm>
            <a:custGeom>
              <a:avLst/>
              <a:gdLst/>
              <a:ahLst/>
              <a:cxnLst/>
              <a:rect l="l" t="t" r="r" b="b"/>
              <a:pathLst>
                <a:path w="660400" h="1036955">
                  <a:moveTo>
                    <a:pt x="0" y="0"/>
                  </a:moveTo>
                  <a:lnTo>
                    <a:pt x="0" y="1036661"/>
                  </a:lnTo>
                  <a:lnTo>
                    <a:pt x="660171" y="837519"/>
                  </a:lnTo>
                  <a:lnTo>
                    <a:pt x="0" y="0"/>
                  </a:lnTo>
                  <a:close/>
                </a:path>
              </a:pathLst>
            </a:custGeom>
            <a:solidFill>
              <a:srgbClr val="FFFFFF">
                <a:alpha val="32156"/>
              </a:srgbClr>
            </a:solidFill>
          </p:spPr>
          <p:txBody>
            <a:bodyPr wrap="square" lIns="0" tIns="0" rIns="0" bIns="0" rtlCol="0"/>
            <a:lstStyle/>
            <a:p>
              <a:endParaRPr/>
            </a:p>
          </p:txBody>
        </p:sp>
        <p:pic>
          <p:nvPicPr>
            <p:cNvPr id="13" name="object 24">
              <a:extLst>
                <a:ext uri="{FF2B5EF4-FFF2-40B4-BE49-F238E27FC236}">
                  <a16:creationId xmlns:a16="http://schemas.microsoft.com/office/drawing/2014/main" xmlns="" id="{7FB10819-FE6C-C538-52F0-DAA8A80AF7D8}"/>
                </a:ext>
              </a:extLst>
            </p:cNvPr>
            <p:cNvPicPr/>
            <p:nvPr/>
          </p:nvPicPr>
          <p:blipFill>
            <a:blip r:embed="rId2" cstate="print"/>
            <a:stretch>
              <a:fillRect/>
            </a:stretch>
          </p:blipFill>
          <p:spPr>
            <a:xfrm>
              <a:off x="476249" y="0"/>
              <a:ext cx="1466850" cy="1876425"/>
            </a:xfrm>
            <a:prstGeom prst="rect">
              <a:avLst/>
            </a:prstGeom>
          </p:spPr>
        </p:pic>
      </p:grpSp>
      <p:pic>
        <p:nvPicPr>
          <p:cNvPr id="21" name="Picture 20">
            <a:extLst>
              <a:ext uri="{FF2B5EF4-FFF2-40B4-BE49-F238E27FC236}">
                <a16:creationId xmlns:a16="http://schemas.microsoft.com/office/drawing/2014/main" xmlns="" id="{18487A94-EE40-0F86-87C4-289B778D34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65" y="2261565"/>
            <a:ext cx="5384210" cy="3410069"/>
          </a:xfrm>
          <a:prstGeom prst="rect">
            <a:avLst/>
          </a:prstGeom>
        </p:spPr>
      </p:pic>
      <p:pic>
        <p:nvPicPr>
          <p:cNvPr id="23" name="Picture 22">
            <a:extLst>
              <a:ext uri="{FF2B5EF4-FFF2-40B4-BE49-F238E27FC236}">
                <a16:creationId xmlns:a16="http://schemas.microsoft.com/office/drawing/2014/main" xmlns="" id="{61E7A6BE-DA7D-907C-FEC9-D71A2B4ED2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2248598"/>
            <a:ext cx="5593289" cy="3423036"/>
          </a:xfrm>
          <a:prstGeom prst="rect">
            <a:avLst/>
          </a:prstGeom>
        </p:spPr>
      </p:pic>
    </p:spTree>
    <p:extLst>
      <p:ext uri="{BB962C8B-B14F-4D97-AF65-F5344CB8AC3E}">
        <p14:creationId xmlns:p14="http://schemas.microsoft.com/office/powerpoint/2010/main" val="18886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38E0E1F-95CE-AF6F-2C4B-3225D308C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066800"/>
            <a:ext cx="8001000" cy="4500563"/>
          </a:xfrm>
          <a:prstGeom prst="rect">
            <a:avLst/>
          </a:prstGeom>
        </p:spPr>
      </p:pic>
      <p:grpSp>
        <p:nvGrpSpPr>
          <p:cNvPr id="4" name="object 13">
            <a:extLst>
              <a:ext uri="{FF2B5EF4-FFF2-40B4-BE49-F238E27FC236}">
                <a16:creationId xmlns:a16="http://schemas.microsoft.com/office/drawing/2014/main" xmlns="" id="{74E93003-09E6-B2C5-1389-0394DC405F8A}"/>
              </a:ext>
            </a:extLst>
          </p:cNvPr>
          <p:cNvGrpSpPr/>
          <p:nvPr/>
        </p:nvGrpSpPr>
        <p:grpSpPr>
          <a:xfrm>
            <a:off x="-51182" y="-47182"/>
            <a:ext cx="2475230" cy="3131185"/>
            <a:chOff x="0" y="0"/>
            <a:chExt cx="2475230" cy="3131185"/>
          </a:xfrm>
        </p:grpSpPr>
        <p:sp>
          <p:nvSpPr>
            <p:cNvPr id="5" name="object 14">
              <a:extLst>
                <a:ext uri="{FF2B5EF4-FFF2-40B4-BE49-F238E27FC236}">
                  <a16:creationId xmlns:a16="http://schemas.microsoft.com/office/drawing/2014/main" xmlns="" id="{401BBF90-6844-2551-6302-E029C64B4438}"/>
                </a:ext>
              </a:extLst>
            </p:cNvPr>
            <p:cNvSpPr/>
            <p:nvPr/>
          </p:nvSpPr>
          <p:spPr>
            <a:xfrm>
              <a:off x="1780028" y="0"/>
              <a:ext cx="617220" cy="104775"/>
            </a:xfrm>
            <a:custGeom>
              <a:avLst/>
              <a:gdLst/>
              <a:ahLst/>
              <a:cxnLst/>
              <a:rect l="l" t="t" r="r" b="b"/>
              <a:pathLst>
                <a:path w="617219" h="104775">
                  <a:moveTo>
                    <a:pt x="545751" y="0"/>
                  </a:moveTo>
                  <a:lnTo>
                    <a:pt x="0" y="0"/>
                  </a:lnTo>
                  <a:lnTo>
                    <a:pt x="616842" y="104648"/>
                  </a:lnTo>
                  <a:lnTo>
                    <a:pt x="545751" y="0"/>
                  </a:lnTo>
                  <a:close/>
                </a:path>
              </a:pathLst>
            </a:custGeom>
            <a:solidFill>
              <a:srgbClr val="FFFFFF">
                <a:alpha val="89802"/>
              </a:srgbClr>
            </a:solidFill>
          </p:spPr>
          <p:txBody>
            <a:bodyPr wrap="square" lIns="0" tIns="0" rIns="0" bIns="0" rtlCol="0"/>
            <a:lstStyle/>
            <a:p>
              <a:endParaRPr/>
            </a:p>
          </p:txBody>
        </p:sp>
        <p:sp>
          <p:nvSpPr>
            <p:cNvPr id="6" name="object 15">
              <a:extLst>
                <a:ext uri="{FF2B5EF4-FFF2-40B4-BE49-F238E27FC236}">
                  <a16:creationId xmlns:a16="http://schemas.microsoft.com/office/drawing/2014/main" xmlns="" id="{ECEB237C-57EA-6DEF-432C-521010A7D32F}"/>
                </a:ext>
              </a:extLst>
            </p:cNvPr>
            <p:cNvSpPr/>
            <p:nvPr/>
          </p:nvSpPr>
          <p:spPr>
            <a:xfrm>
              <a:off x="589089" y="0"/>
              <a:ext cx="1819910" cy="917575"/>
            </a:xfrm>
            <a:custGeom>
              <a:avLst/>
              <a:gdLst/>
              <a:ahLst/>
              <a:cxnLst/>
              <a:rect l="l" t="t" r="r" b="b"/>
              <a:pathLst>
                <a:path w="1819910" h="917575">
                  <a:moveTo>
                    <a:pt x="1181027" y="0"/>
                  </a:moveTo>
                  <a:lnTo>
                    <a:pt x="0" y="0"/>
                  </a:lnTo>
                  <a:lnTo>
                    <a:pt x="662229" y="917321"/>
                  </a:lnTo>
                  <a:lnTo>
                    <a:pt x="1819592" y="108076"/>
                  </a:lnTo>
                  <a:lnTo>
                    <a:pt x="1181027" y="0"/>
                  </a:lnTo>
                  <a:close/>
                </a:path>
              </a:pathLst>
            </a:custGeom>
            <a:solidFill>
              <a:srgbClr val="FFFFFF">
                <a:alpha val="70195"/>
              </a:srgbClr>
            </a:solidFill>
          </p:spPr>
          <p:txBody>
            <a:bodyPr wrap="square" lIns="0" tIns="0" rIns="0" bIns="0" rtlCol="0"/>
            <a:lstStyle/>
            <a:p>
              <a:endParaRPr/>
            </a:p>
          </p:txBody>
        </p:sp>
        <p:sp>
          <p:nvSpPr>
            <p:cNvPr id="7" name="object 16">
              <a:extLst>
                <a:ext uri="{FF2B5EF4-FFF2-40B4-BE49-F238E27FC236}">
                  <a16:creationId xmlns:a16="http://schemas.microsoft.com/office/drawing/2014/main" xmlns="" id="{AF9B8F17-2BA5-D14C-917F-C3A266AF3160}"/>
                </a:ext>
              </a:extLst>
            </p:cNvPr>
            <p:cNvSpPr/>
            <p:nvPr/>
          </p:nvSpPr>
          <p:spPr>
            <a:xfrm>
              <a:off x="1243787" y="105537"/>
              <a:ext cx="1225550" cy="1379855"/>
            </a:xfrm>
            <a:custGeom>
              <a:avLst/>
              <a:gdLst/>
              <a:ahLst/>
              <a:cxnLst/>
              <a:rect l="l" t="t" r="r" b="b"/>
              <a:pathLst>
                <a:path w="1225550" h="1379855">
                  <a:moveTo>
                    <a:pt x="1157020" y="0"/>
                  </a:moveTo>
                  <a:lnTo>
                    <a:pt x="0" y="808736"/>
                  </a:lnTo>
                  <a:lnTo>
                    <a:pt x="1225219" y="1379347"/>
                  </a:lnTo>
                  <a:lnTo>
                    <a:pt x="1157020" y="0"/>
                  </a:lnTo>
                  <a:close/>
                </a:path>
              </a:pathLst>
            </a:custGeom>
            <a:solidFill>
              <a:srgbClr val="FFFFFF">
                <a:alpha val="87841"/>
              </a:srgbClr>
            </a:solidFill>
          </p:spPr>
          <p:txBody>
            <a:bodyPr wrap="square" lIns="0" tIns="0" rIns="0" bIns="0" rtlCol="0"/>
            <a:lstStyle/>
            <a:p>
              <a:endParaRPr/>
            </a:p>
          </p:txBody>
        </p:sp>
        <p:sp>
          <p:nvSpPr>
            <p:cNvPr id="8" name="object 17">
              <a:extLst>
                <a:ext uri="{FF2B5EF4-FFF2-40B4-BE49-F238E27FC236}">
                  <a16:creationId xmlns:a16="http://schemas.microsoft.com/office/drawing/2014/main" xmlns="" id="{0D0FC4E9-6643-1CAA-8EC0-A01D2EB0841F}"/>
                </a:ext>
              </a:extLst>
            </p:cNvPr>
            <p:cNvSpPr/>
            <p:nvPr/>
          </p:nvSpPr>
          <p:spPr>
            <a:xfrm>
              <a:off x="1250010" y="915924"/>
              <a:ext cx="1225550" cy="1071880"/>
            </a:xfrm>
            <a:custGeom>
              <a:avLst/>
              <a:gdLst/>
              <a:ahLst/>
              <a:cxnLst/>
              <a:rect l="l" t="t" r="r" b="b"/>
              <a:pathLst>
                <a:path w="1225550" h="1071880">
                  <a:moveTo>
                    <a:pt x="0" y="0"/>
                  </a:moveTo>
                  <a:lnTo>
                    <a:pt x="246557" y="1071499"/>
                  </a:lnTo>
                  <a:lnTo>
                    <a:pt x="1225219" y="570611"/>
                  </a:lnTo>
                  <a:lnTo>
                    <a:pt x="0" y="0"/>
                  </a:lnTo>
                  <a:close/>
                </a:path>
              </a:pathLst>
            </a:custGeom>
            <a:solidFill>
              <a:srgbClr val="FFFFFF">
                <a:alpha val="70195"/>
              </a:srgbClr>
            </a:solidFill>
          </p:spPr>
          <p:txBody>
            <a:bodyPr wrap="square" lIns="0" tIns="0" rIns="0" bIns="0" rtlCol="0"/>
            <a:lstStyle/>
            <a:p>
              <a:endParaRPr/>
            </a:p>
          </p:txBody>
        </p:sp>
        <p:sp>
          <p:nvSpPr>
            <p:cNvPr id="9" name="object 18">
              <a:extLst>
                <a:ext uri="{FF2B5EF4-FFF2-40B4-BE49-F238E27FC236}">
                  <a16:creationId xmlns:a16="http://schemas.microsoft.com/office/drawing/2014/main" xmlns="" id="{008BF531-EA12-B86F-B46A-FEE9CEFDA123}"/>
                </a:ext>
              </a:extLst>
            </p:cNvPr>
            <p:cNvSpPr/>
            <p:nvPr/>
          </p:nvSpPr>
          <p:spPr>
            <a:xfrm>
              <a:off x="478116" y="917321"/>
              <a:ext cx="1022350" cy="1069340"/>
            </a:xfrm>
            <a:custGeom>
              <a:avLst/>
              <a:gdLst/>
              <a:ahLst/>
              <a:cxnLst/>
              <a:rect l="l" t="t" r="r" b="b"/>
              <a:pathLst>
                <a:path w="1022350" h="1069339">
                  <a:moveTo>
                    <a:pt x="778687" y="0"/>
                  </a:moveTo>
                  <a:lnTo>
                    <a:pt x="0" y="593216"/>
                  </a:lnTo>
                  <a:lnTo>
                    <a:pt x="1022134" y="1069213"/>
                  </a:lnTo>
                  <a:lnTo>
                    <a:pt x="778687" y="0"/>
                  </a:lnTo>
                  <a:close/>
                </a:path>
              </a:pathLst>
            </a:custGeom>
            <a:solidFill>
              <a:srgbClr val="FFFFFF">
                <a:alpha val="50195"/>
              </a:srgbClr>
            </a:solidFill>
          </p:spPr>
          <p:txBody>
            <a:bodyPr wrap="square" lIns="0" tIns="0" rIns="0" bIns="0" rtlCol="0"/>
            <a:lstStyle/>
            <a:p>
              <a:endParaRPr/>
            </a:p>
          </p:txBody>
        </p:sp>
        <p:sp>
          <p:nvSpPr>
            <p:cNvPr id="10" name="object 19">
              <a:extLst>
                <a:ext uri="{FF2B5EF4-FFF2-40B4-BE49-F238E27FC236}">
                  <a16:creationId xmlns:a16="http://schemas.microsoft.com/office/drawing/2014/main" xmlns="" id="{73711258-C439-2253-DA64-DEAF3917D64A}"/>
                </a:ext>
              </a:extLst>
            </p:cNvPr>
            <p:cNvSpPr/>
            <p:nvPr/>
          </p:nvSpPr>
          <p:spPr>
            <a:xfrm>
              <a:off x="424293" y="0"/>
              <a:ext cx="833119" cy="1513840"/>
            </a:xfrm>
            <a:custGeom>
              <a:avLst/>
              <a:gdLst/>
              <a:ahLst/>
              <a:cxnLst/>
              <a:rect l="l" t="t" r="r" b="b"/>
              <a:pathLst>
                <a:path w="833119" h="1513840">
                  <a:moveTo>
                    <a:pt x="167988" y="0"/>
                  </a:moveTo>
                  <a:lnTo>
                    <a:pt x="0" y="0"/>
                  </a:lnTo>
                  <a:lnTo>
                    <a:pt x="51181" y="1513713"/>
                  </a:lnTo>
                  <a:lnTo>
                    <a:pt x="832689" y="926084"/>
                  </a:lnTo>
                  <a:lnTo>
                    <a:pt x="167988" y="0"/>
                  </a:lnTo>
                  <a:close/>
                </a:path>
              </a:pathLst>
            </a:custGeom>
            <a:solidFill>
              <a:srgbClr val="FFFFFF">
                <a:alpha val="39999"/>
              </a:srgbClr>
            </a:solidFill>
          </p:spPr>
          <p:txBody>
            <a:bodyPr wrap="square" lIns="0" tIns="0" rIns="0" bIns="0" rtlCol="0"/>
            <a:lstStyle/>
            <a:p>
              <a:endParaRPr/>
            </a:p>
          </p:txBody>
        </p:sp>
        <p:sp>
          <p:nvSpPr>
            <p:cNvPr id="11" name="object 20">
              <a:extLst>
                <a:ext uri="{FF2B5EF4-FFF2-40B4-BE49-F238E27FC236}">
                  <a16:creationId xmlns:a16="http://schemas.microsoft.com/office/drawing/2014/main" xmlns="" id="{6A3ED482-6BA8-7E73-ABAA-79A1D985680D}"/>
                </a:ext>
              </a:extLst>
            </p:cNvPr>
            <p:cNvSpPr/>
            <p:nvPr/>
          </p:nvSpPr>
          <p:spPr>
            <a:xfrm>
              <a:off x="0" y="0"/>
              <a:ext cx="474345" cy="1536700"/>
            </a:xfrm>
            <a:custGeom>
              <a:avLst/>
              <a:gdLst/>
              <a:ahLst/>
              <a:cxnLst/>
              <a:rect l="l" t="t" r="r" b="b"/>
              <a:pathLst>
                <a:path w="474345" h="1536700">
                  <a:moveTo>
                    <a:pt x="433004" y="0"/>
                  </a:moveTo>
                  <a:lnTo>
                    <a:pt x="322100" y="0"/>
                  </a:lnTo>
                  <a:lnTo>
                    <a:pt x="0" y="691659"/>
                  </a:lnTo>
                  <a:lnTo>
                    <a:pt x="0" y="1536673"/>
                  </a:lnTo>
                  <a:lnTo>
                    <a:pt x="473748" y="1518030"/>
                  </a:lnTo>
                  <a:lnTo>
                    <a:pt x="433004" y="0"/>
                  </a:lnTo>
                  <a:close/>
                </a:path>
              </a:pathLst>
            </a:custGeom>
            <a:solidFill>
              <a:srgbClr val="FFFFFF">
                <a:alpha val="25097"/>
              </a:srgbClr>
            </a:solidFill>
          </p:spPr>
          <p:txBody>
            <a:bodyPr wrap="square" lIns="0" tIns="0" rIns="0" bIns="0" rtlCol="0"/>
            <a:lstStyle/>
            <a:p>
              <a:endParaRPr/>
            </a:p>
          </p:txBody>
        </p:sp>
        <p:sp>
          <p:nvSpPr>
            <p:cNvPr id="12" name="object 21">
              <a:extLst>
                <a:ext uri="{FF2B5EF4-FFF2-40B4-BE49-F238E27FC236}">
                  <a16:creationId xmlns:a16="http://schemas.microsoft.com/office/drawing/2014/main" xmlns="" id="{D9716377-7659-6611-9349-7506CBAEDB6A}"/>
                </a:ext>
              </a:extLst>
            </p:cNvPr>
            <p:cNvSpPr/>
            <p:nvPr/>
          </p:nvSpPr>
          <p:spPr>
            <a:xfrm>
              <a:off x="473621" y="1508505"/>
              <a:ext cx="1019810" cy="1416685"/>
            </a:xfrm>
            <a:custGeom>
              <a:avLst/>
              <a:gdLst/>
              <a:ahLst/>
              <a:cxnLst/>
              <a:rect l="l" t="t" r="r" b="b"/>
              <a:pathLst>
                <a:path w="1019809" h="1416685">
                  <a:moveTo>
                    <a:pt x="0" y="0"/>
                  </a:moveTo>
                  <a:lnTo>
                    <a:pt x="198894" y="1416304"/>
                  </a:lnTo>
                  <a:lnTo>
                    <a:pt x="1019517" y="474726"/>
                  </a:lnTo>
                  <a:lnTo>
                    <a:pt x="0" y="0"/>
                  </a:lnTo>
                  <a:close/>
                </a:path>
              </a:pathLst>
            </a:custGeom>
            <a:solidFill>
              <a:srgbClr val="FFFFFF">
                <a:alpha val="45097"/>
              </a:srgbClr>
            </a:solidFill>
          </p:spPr>
          <p:txBody>
            <a:bodyPr wrap="square" lIns="0" tIns="0" rIns="0" bIns="0" rtlCol="0"/>
            <a:lstStyle/>
            <a:p>
              <a:endParaRPr/>
            </a:p>
          </p:txBody>
        </p:sp>
        <p:sp>
          <p:nvSpPr>
            <p:cNvPr id="13" name="object 22">
              <a:extLst>
                <a:ext uri="{FF2B5EF4-FFF2-40B4-BE49-F238E27FC236}">
                  <a16:creationId xmlns:a16="http://schemas.microsoft.com/office/drawing/2014/main" xmlns="" id="{79B275D7-DE4E-8561-2D56-AD6B720A1550}"/>
                </a:ext>
              </a:extLst>
            </p:cNvPr>
            <p:cNvSpPr/>
            <p:nvPr/>
          </p:nvSpPr>
          <p:spPr>
            <a:xfrm>
              <a:off x="0" y="1518411"/>
              <a:ext cx="676275" cy="1428115"/>
            </a:xfrm>
            <a:custGeom>
              <a:avLst/>
              <a:gdLst/>
              <a:ahLst/>
              <a:cxnLst/>
              <a:rect l="l" t="t" r="r" b="b"/>
              <a:pathLst>
                <a:path w="676275" h="1428114">
                  <a:moveTo>
                    <a:pt x="475322" y="0"/>
                  </a:moveTo>
                  <a:lnTo>
                    <a:pt x="0" y="18385"/>
                  </a:lnTo>
                  <a:lnTo>
                    <a:pt x="0" y="577373"/>
                  </a:lnTo>
                  <a:lnTo>
                    <a:pt x="675830" y="1427988"/>
                  </a:lnTo>
                  <a:lnTo>
                    <a:pt x="475322" y="0"/>
                  </a:lnTo>
                  <a:close/>
                </a:path>
              </a:pathLst>
            </a:custGeom>
            <a:solidFill>
              <a:srgbClr val="FFFFFF">
                <a:alpha val="67842"/>
              </a:srgbClr>
            </a:solidFill>
          </p:spPr>
          <p:txBody>
            <a:bodyPr wrap="square" lIns="0" tIns="0" rIns="0" bIns="0" rtlCol="0"/>
            <a:lstStyle/>
            <a:p>
              <a:endParaRPr/>
            </a:p>
          </p:txBody>
        </p:sp>
        <p:sp>
          <p:nvSpPr>
            <p:cNvPr id="14" name="object 23">
              <a:extLst>
                <a:ext uri="{FF2B5EF4-FFF2-40B4-BE49-F238E27FC236}">
                  <a16:creationId xmlns:a16="http://schemas.microsoft.com/office/drawing/2014/main" xmlns="" id="{BF084807-6E00-E8AA-7398-FC429A142F3A}"/>
                </a:ext>
              </a:extLst>
            </p:cNvPr>
            <p:cNvSpPr/>
            <p:nvPr/>
          </p:nvSpPr>
          <p:spPr>
            <a:xfrm>
              <a:off x="0" y="2094275"/>
              <a:ext cx="660400" cy="1036955"/>
            </a:xfrm>
            <a:custGeom>
              <a:avLst/>
              <a:gdLst/>
              <a:ahLst/>
              <a:cxnLst/>
              <a:rect l="l" t="t" r="r" b="b"/>
              <a:pathLst>
                <a:path w="660400" h="1036955">
                  <a:moveTo>
                    <a:pt x="0" y="0"/>
                  </a:moveTo>
                  <a:lnTo>
                    <a:pt x="0" y="1036661"/>
                  </a:lnTo>
                  <a:lnTo>
                    <a:pt x="660171" y="837519"/>
                  </a:lnTo>
                  <a:lnTo>
                    <a:pt x="0" y="0"/>
                  </a:lnTo>
                  <a:close/>
                </a:path>
              </a:pathLst>
            </a:custGeom>
            <a:solidFill>
              <a:srgbClr val="FFFFFF">
                <a:alpha val="32156"/>
              </a:srgbClr>
            </a:solidFill>
          </p:spPr>
          <p:txBody>
            <a:bodyPr wrap="square" lIns="0" tIns="0" rIns="0" bIns="0" rtlCol="0"/>
            <a:lstStyle/>
            <a:p>
              <a:endParaRPr/>
            </a:p>
          </p:txBody>
        </p:sp>
        <p:pic>
          <p:nvPicPr>
            <p:cNvPr id="15" name="object 24">
              <a:extLst>
                <a:ext uri="{FF2B5EF4-FFF2-40B4-BE49-F238E27FC236}">
                  <a16:creationId xmlns:a16="http://schemas.microsoft.com/office/drawing/2014/main" xmlns="" id="{4B74FA2B-C783-3F4E-B5E5-0ADA164D3CF3}"/>
                </a:ext>
              </a:extLst>
            </p:cNvPr>
            <p:cNvPicPr/>
            <p:nvPr/>
          </p:nvPicPr>
          <p:blipFill>
            <a:blip r:embed="rId3" cstate="print"/>
            <a:stretch>
              <a:fillRect/>
            </a:stretch>
          </p:blipFill>
          <p:spPr>
            <a:xfrm>
              <a:off x="476249" y="0"/>
              <a:ext cx="1466850" cy="1876425"/>
            </a:xfrm>
            <a:prstGeom prst="rect">
              <a:avLst/>
            </a:prstGeom>
          </p:spPr>
        </p:pic>
      </p:grpSp>
    </p:spTree>
    <p:extLst>
      <p:ext uri="{BB962C8B-B14F-4D97-AF65-F5344CB8AC3E}">
        <p14:creationId xmlns:p14="http://schemas.microsoft.com/office/powerpoint/2010/main" val="755698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13">
            <a:extLst>
              <a:ext uri="{FF2B5EF4-FFF2-40B4-BE49-F238E27FC236}">
                <a16:creationId xmlns:a16="http://schemas.microsoft.com/office/drawing/2014/main" xmlns="" id="{4CFD817F-E346-844B-1C2D-165D05959A38}"/>
              </a:ext>
            </a:extLst>
          </p:cNvPr>
          <p:cNvGrpSpPr/>
          <p:nvPr/>
        </p:nvGrpSpPr>
        <p:grpSpPr>
          <a:xfrm>
            <a:off x="-51182" y="-47182"/>
            <a:ext cx="2475230" cy="3131185"/>
            <a:chOff x="0" y="0"/>
            <a:chExt cx="2475230" cy="3131185"/>
          </a:xfrm>
        </p:grpSpPr>
        <p:sp>
          <p:nvSpPr>
            <p:cNvPr id="3" name="object 14">
              <a:extLst>
                <a:ext uri="{FF2B5EF4-FFF2-40B4-BE49-F238E27FC236}">
                  <a16:creationId xmlns:a16="http://schemas.microsoft.com/office/drawing/2014/main" xmlns="" id="{41F33E99-8275-75F2-49A1-4D3574BBBAD3}"/>
                </a:ext>
              </a:extLst>
            </p:cNvPr>
            <p:cNvSpPr/>
            <p:nvPr/>
          </p:nvSpPr>
          <p:spPr>
            <a:xfrm>
              <a:off x="1780028" y="0"/>
              <a:ext cx="617220" cy="104775"/>
            </a:xfrm>
            <a:custGeom>
              <a:avLst/>
              <a:gdLst/>
              <a:ahLst/>
              <a:cxnLst/>
              <a:rect l="l" t="t" r="r" b="b"/>
              <a:pathLst>
                <a:path w="617219" h="104775">
                  <a:moveTo>
                    <a:pt x="545751" y="0"/>
                  </a:moveTo>
                  <a:lnTo>
                    <a:pt x="0" y="0"/>
                  </a:lnTo>
                  <a:lnTo>
                    <a:pt x="616842" y="104648"/>
                  </a:lnTo>
                  <a:lnTo>
                    <a:pt x="545751" y="0"/>
                  </a:lnTo>
                  <a:close/>
                </a:path>
              </a:pathLst>
            </a:custGeom>
            <a:solidFill>
              <a:srgbClr val="FFFFFF">
                <a:alpha val="89802"/>
              </a:srgbClr>
            </a:solidFill>
          </p:spPr>
          <p:txBody>
            <a:bodyPr wrap="square" lIns="0" tIns="0" rIns="0" bIns="0" rtlCol="0"/>
            <a:lstStyle/>
            <a:p>
              <a:endParaRPr/>
            </a:p>
          </p:txBody>
        </p:sp>
        <p:sp>
          <p:nvSpPr>
            <p:cNvPr id="4" name="object 15">
              <a:extLst>
                <a:ext uri="{FF2B5EF4-FFF2-40B4-BE49-F238E27FC236}">
                  <a16:creationId xmlns:a16="http://schemas.microsoft.com/office/drawing/2014/main" xmlns="" id="{E1D4A69A-0940-9A30-4C6D-8C6FD73BE68E}"/>
                </a:ext>
              </a:extLst>
            </p:cNvPr>
            <p:cNvSpPr/>
            <p:nvPr/>
          </p:nvSpPr>
          <p:spPr>
            <a:xfrm>
              <a:off x="589089" y="0"/>
              <a:ext cx="1819910" cy="917575"/>
            </a:xfrm>
            <a:custGeom>
              <a:avLst/>
              <a:gdLst/>
              <a:ahLst/>
              <a:cxnLst/>
              <a:rect l="l" t="t" r="r" b="b"/>
              <a:pathLst>
                <a:path w="1819910" h="917575">
                  <a:moveTo>
                    <a:pt x="1181027" y="0"/>
                  </a:moveTo>
                  <a:lnTo>
                    <a:pt x="0" y="0"/>
                  </a:lnTo>
                  <a:lnTo>
                    <a:pt x="662229" y="917321"/>
                  </a:lnTo>
                  <a:lnTo>
                    <a:pt x="1819592" y="108076"/>
                  </a:lnTo>
                  <a:lnTo>
                    <a:pt x="1181027" y="0"/>
                  </a:lnTo>
                  <a:close/>
                </a:path>
              </a:pathLst>
            </a:custGeom>
            <a:solidFill>
              <a:srgbClr val="FFFFFF">
                <a:alpha val="70195"/>
              </a:srgbClr>
            </a:solidFill>
          </p:spPr>
          <p:txBody>
            <a:bodyPr wrap="square" lIns="0" tIns="0" rIns="0" bIns="0" rtlCol="0"/>
            <a:lstStyle/>
            <a:p>
              <a:endParaRPr/>
            </a:p>
          </p:txBody>
        </p:sp>
        <p:sp>
          <p:nvSpPr>
            <p:cNvPr id="5" name="object 16">
              <a:extLst>
                <a:ext uri="{FF2B5EF4-FFF2-40B4-BE49-F238E27FC236}">
                  <a16:creationId xmlns:a16="http://schemas.microsoft.com/office/drawing/2014/main" xmlns="" id="{040D7692-7CDE-A1F1-5DAB-A1B7ED7C66CF}"/>
                </a:ext>
              </a:extLst>
            </p:cNvPr>
            <p:cNvSpPr/>
            <p:nvPr/>
          </p:nvSpPr>
          <p:spPr>
            <a:xfrm>
              <a:off x="1243787" y="105537"/>
              <a:ext cx="1225550" cy="1379855"/>
            </a:xfrm>
            <a:custGeom>
              <a:avLst/>
              <a:gdLst/>
              <a:ahLst/>
              <a:cxnLst/>
              <a:rect l="l" t="t" r="r" b="b"/>
              <a:pathLst>
                <a:path w="1225550" h="1379855">
                  <a:moveTo>
                    <a:pt x="1157020" y="0"/>
                  </a:moveTo>
                  <a:lnTo>
                    <a:pt x="0" y="808736"/>
                  </a:lnTo>
                  <a:lnTo>
                    <a:pt x="1225219" y="1379347"/>
                  </a:lnTo>
                  <a:lnTo>
                    <a:pt x="1157020" y="0"/>
                  </a:lnTo>
                  <a:close/>
                </a:path>
              </a:pathLst>
            </a:custGeom>
            <a:solidFill>
              <a:srgbClr val="FFFFFF">
                <a:alpha val="87841"/>
              </a:srgbClr>
            </a:solidFill>
          </p:spPr>
          <p:txBody>
            <a:bodyPr wrap="square" lIns="0" tIns="0" rIns="0" bIns="0" rtlCol="0"/>
            <a:lstStyle/>
            <a:p>
              <a:endParaRPr/>
            </a:p>
          </p:txBody>
        </p:sp>
        <p:sp>
          <p:nvSpPr>
            <p:cNvPr id="6" name="object 17">
              <a:extLst>
                <a:ext uri="{FF2B5EF4-FFF2-40B4-BE49-F238E27FC236}">
                  <a16:creationId xmlns:a16="http://schemas.microsoft.com/office/drawing/2014/main" xmlns="" id="{73F8C936-63B2-390E-C3DB-1A4C4F1522C8}"/>
                </a:ext>
              </a:extLst>
            </p:cNvPr>
            <p:cNvSpPr/>
            <p:nvPr/>
          </p:nvSpPr>
          <p:spPr>
            <a:xfrm>
              <a:off x="1250010" y="915924"/>
              <a:ext cx="1225550" cy="1071880"/>
            </a:xfrm>
            <a:custGeom>
              <a:avLst/>
              <a:gdLst/>
              <a:ahLst/>
              <a:cxnLst/>
              <a:rect l="l" t="t" r="r" b="b"/>
              <a:pathLst>
                <a:path w="1225550" h="1071880">
                  <a:moveTo>
                    <a:pt x="0" y="0"/>
                  </a:moveTo>
                  <a:lnTo>
                    <a:pt x="246557" y="1071499"/>
                  </a:lnTo>
                  <a:lnTo>
                    <a:pt x="1225219" y="570611"/>
                  </a:lnTo>
                  <a:lnTo>
                    <a:pt x="0" y="0"/>
                  </a:lnTo>
                  <a:close/>
                </a:path>
              </a:pathLst>
            </a:custGeom>
            <a:solidFill>
              <a:srgbClr val="FFFFFF">
                <a:alpha val="70195"/>
              </a:srgbClr>
            </a:solidFill>
          </p:spPr>
          <p:txBody>
            <a:bodyPr wrap="square" lIns="0" tIns="0" rIns="0" bIns="0" rtlCol="0"/>
            <a:lstStyle/>
            <a:p>
              <a:endParaRPr/>
            </a:p>
          </p:txBody>
        </p:sp>
        <p:sp>
          <p:nvSpPr>
            <p:cNvPr id="7" name="object 18">
              <a:extLst>
                <a:ext uri="{FF2B5EF4-FFF2-40B4-BE49-F238E27FC236}">
                  <a16:creationId xmlns:a16="http://schemas.microsoft.com/office/drawing/2014/main" xmlns="" id="{E77E733C-16F5-3299-732E-319A9A8FA3EA}"/>
                </a:ext>
              </a:extLst>
            </p:cNvPr>
            <p:cNvSpPr/>
            <p:nvPr/>
          </p:nvSpPr>
          <p:spPr>
            <a:xfrm>
              <a:off x="478116" y="917321"/>
              <a:ext cx="1022350" cy="1069340"/>
            </a:xfrm>
            <a:custGeom>
              <a:avLst/>
              <a:gdLst/>
              <a:ahLst/>
              <a:cxnLst/>
              <a:rect l="l" t="t" r="r" b="b"/>
              <a:pathLst>
                <a:path w="1022350" h="1069339">
                  <a:moveTo>
                    <a:pt x="778687" y="0"/>
                  </a:moveTo>
                  <a:lnTo>
                    <a:pt x="0" y="593216"/>
                  </a:lnTo>
                  <a:lnTo>
                    <a:pt x="1022134" y="1069213"/>
                  </a:lnTo>
                  <a:lnTo>
                    <a:pt x="778687" y="0"/>
                  </a:lnTo>
                  <a:close/>
                </a:path>
              </a:pathLst>
            </a:custGeom>
            <a:solidFill>
              <a:srgbClr val="FFFFFF">
                <a:alpha val="50195"/>
              </a:srgbClr>
            </a:solidFill>
          </p:spPr>
          <p:txBody>
            <a:bodyPr wrap="square" lIns="0" tIns="0" rIns="0" bIns="0" rtlCol="0"/>
            <a:lstStyle/>
            <a:p>
              <a:endParaRPr/>
            </a:p>
          </p:txBody>
        </p:sp>
        <p:sp>
          <p:nvSpPr>
            <p:cNvPr id="8" name="object 19">
              <a:extLst>
                <a:ext uri="{FF2B5EF4-FFF2-40B4-BE49-F238E27FC236}">
                  <a16:creationId xmlns:a16="http://schemas.microsoft.com/office/drawing/2014/main" xmlns="" id="{B5FFFC5F-1056-B6EB-2F02-EE46AD2EBAEA}"/>
                </a:ext>
              </a:extLst>
            </p:cNvPr>
            <p:cNvSpPr/>
            <p:nvPr/>
          </p:nvSpPr>
          <p:spPr>
            <a:xfrm>
              <a:off x="424293" y="0"/>
              <a:ext cx="833119" cy="1513840"/>
            </a:xfrm>
            <a:custGeom>
              <a:avLst/>
              <a:gdLst/>
              <a:ahLst/>
              <a:cxnLst/>
              <a:rect l="l" t="t" r="r" b="b"/>
              <a:pathLst>
                <a:path w="833119" h="1513840">
                  <a:moveTo>
                    <a:pt x="167988" y="0"/>
                  </a:moveTo>
                  <a:lnTo>
                    <a:pt x="0" y="0"/>
                  </a:lnTo>
                  <a:lnTo>
                    <a:pt x="51181" y="1513713"/>
                  </a:lnTo>
                  <a:lnTo>
                    <a:pt x="832689" y="926084"/>
                  </a:lnTo>
                  <a:lnTo>
                    <a:pt x="167988" y="0"/>
                  </a:lnTo>
                  <a:close/>
                </a:path>
              </a:pathLst>
            </a:custGeom>
            <a:solidFill>
              <a:srgbClr val="FFFFFF">
                <a:alpha val="39999"/>
              </a:srgbClr>
            </a:solidFill>
          </p:spPr>
          <p:txBody>
            <a:bodyPr wrap="square" lIns="0" tIns="0" rIns="0" bIns="0" rtlCol="0"/>
            <a:lstStyle/>
            <a:p>
              <a:endParaRPr/>
            </a:p>
          </p:txBody>
        </p:sp>
        <p:sp>
          <p:nvSpPr>
            <p:cNvPr id="9" name="object 20">
              <a:extLst>
                <a:ext uri="{FF2B5EF4-FFF2-40B4-BE49-F238E27FC236}">
                  <a16:creationId xmlns:a16="http://schemas.microsoft.com/office/drawing/2014/main" xmlns="" id="{CFA967DB-0917-D802-577F-2CE48C71B7A0}"/>
                </a:ext>
              </a:extLst>
            </p:cNvPr>
            <p:cNvSpPr/>
            <p:nvPr/>
          </p:nvSpPr>
          <p:spPr>
            <a:xfrm>
              <a:off x="0" y="0"/>
              <a:ext cx="474345" cy="1536700"/>
            </a:xfrm>
            <a:custGeom>
              <a:avLst/>
              <a:gdLst/>
              <a:ahLst/>
              <a:cxnLst/>
              <a:rect l="l" t="t" r="r" b="b"/>
              <a:pathLst>
                <a:path w="474345" h="1536700">
                  <a:moveTo>
                    <a:pt x="433004" y="0"/>
                  </a:moveTo>
                  <a:lnTo>
                    <a:pt x="322100" y="0"/>
                  </a:lnTo>
                  <a:lnTo>
                    <a:pt x="0" y="691659"/>
                  </a:lnTo>
                  <a:lnTo>
                    <a:pt x="0" y="1536673"/>
                  </a:lnTo>
                  <a:lnTo>
                    <a:pt x="473748" y="1518030"/>
                  </a:lnTo>
                  <a:lnTo>
                    <a:pt x="433004" y="0"/>
                  </a:lnTo>
                  <a:close/>
                </a:path>
              </a:pathLst>
            </a:custGeom>
            <a:solidFill>
              <a:srgbClr val="FFFFFF">
                <a:alpha val="25097"/>
              </a:srgbClr>
            </a:solidFill>
          </p:spPr>
          <p:txBody>
            <a:bodyPr wrap="square" lIns="0" tIns="0" rIns="0" bIns="0" rtlCol="0"/>
            <a:lstStyle/>
            <a:p>
              <a:endParaRPr/>
            </a:p>
          </p:txBody>
        </p:sp>
        <p:sp>
          <p:nvSpPr>
            <p:cNvPr id="10" name="object 21">
              <a:extLst>
                <a:ext uri="{FF2B5EF4-FFF2-40B4-BE49-F238E27FC236}">
                  <a16:creationId xmlns:a16="http://schemas.microsoft.com/office/drawing/2014/main" xmlns="" id="{D389E617-1020-221D-B6E0-0C311AA18467}"/>
                </a:ext>
              </a:extLst>
            </p:cNvPr>
            <p:cNvSpPr/>
            <p:nvPr/>
          </p:nvSpPr>
          <p:spPr>
            <a:xfrm>
              <a:off x="473621" y="1508505"/>
              <a:ext cx="1019810" cy="1416685"/>
            </a:xfrm>
            <a:custGeom>
              <a:avLst/>
              <a:gdLst/>
              <a:ahLst/>
              <a:cxnLst/>
              <a:rect l="l" t="t" r="r" b="b"/>
              <a:pathLst>
                <a:path w="1019809" h="1416685">
                  <a:moveTo>
                    <a:pt x="0" y="0"/>
                  </a:moveTo>
                  <a:lnTo>
                    <a:pt x="198894" y="1416304"/>
                  </a:lnTo>
                  <a:lnTo>
                    <a:pt x="1019517" y="474726"/>
                  </a:lnTo>
                  <a:lnTo>
                    <a:pt x="0" y="0"/>
                  </a:lnTo>
                  <a:close/>
                </a:path>
              </a:pathLst>
            </a:custGeom>
            <a:solidFill>
              <a:srgbClr val="FFFFFF">
                <a:alpha val="45097"/>
              </a:srgbClr>
            </a:solidFill>
          </p:spPr>
          <p:txBody>
            <a:bodyPr wrap="square" lIns="0" tIns="0" rIns="0" bIns="0" rtlCol="0"/>
            <a:lstStyle/>
            <a:p>
              <a:endParaRPr/>
            </a:p>
          </p:txBody>
        </p:sp>
        <p:sp>
          <p:nvSpPr>
            <p:cNvPr id="11" name="object 22">
              <a:extLst>
                <a:ext uri="{FF2B5EF4-FFF2-40B4-BE49-F238E27FC236}">
                  <a16:creationId xmlns:a16="http://schemas.microsoft.com/office/drawing/2014/main" xmlns="" id="{8BCF3884-1E4D-69B6-7782-EC0BE24984FD}"/>
                </a:ext>
              </a:extLst>
            </p:cNvPr>
            <p:cNvSpPr/>
            <p:nvPr/>
          </p:nvSpPr>
          <p:spPr>
            <a:xfrm>
              <a:off x="0" y="1518411"/>
              <a:ext cx="676275" cy="1428115"/>
            </a:xfrm>
            <a:custGeom>
              <a:avLst/>
              <a:gdLst/>
              <a:ahLst/>
              <a:cxnLst/>
              <a:rect l="l" t="t" r="r" b="b"/>
              <a:pathLst>
                <a:path w="676275" h="1428114">
                  <a:moveTo>
                    <a:pt x="475322" y="0"/>
                  </a:moveTo>
                  <a:lnTo>
                    <a:pt x="0" y="18385"/>
                  </a:lnTo>
                  <a:lnTo>
                    <a:pt x="0" y="577373"/>
                  </a:lnTo>
                  <a:lnTo>
                    <a:pt x="675830" y="1427988"/>
                  </a:lnTo>
                  <a:lnTo>
                    <a:pt x="475322" y="0"/>
                  </a:lnTo>
                  <a:close/>
                </a:path>
              </a:pathLst>
            </a:custGeom>
            <a:solidFill>
              <a:srgbClr val="FFFFFF">
                <a:alpha val="67842"/>
              </a:srgbClr>
            </a:solidFill>
          </p:spPr>
          <p:txBody>
            <a:bodyPr wrap="square" lIns="0" tIns="0" rIns="0" bIns="0" rtlCol="0"/>
            <a:lstStyle/>
            <a:p>
              <a:endParaRPr/>
            </a:p>
          </p:txBody>
        </p:sp>
        <p:sp>
          <p:nvSpPr>
            <p:cNvPr id="12" name="object 23">
              <a:extLst>
                <a:ext uri="{FF2B5EF4-FFF2-40B4-BE49-F238E27FC236}">
                  <a16:creationId xmlns:a16="http://schemas.microsoft.com/office/drawing/2014/main" xmlns="" id="{2AD3A50E-E746-2DE1-9DFE-1C722E55FC9E}"/>
                </a:ext>
              </a:extLst>
            </p:cNvPr>
            <p:cNvSpPr/>
            <p:nvPr/>
          </p:nvSpPr>
          <p:spPr>
            <a:xfrm>
              <a:off x="0" y="2094275"/>
              <a:ext cx="660400" cy="1036955"/>
            </a:xfrm>
            <a:custGeom>
              <a:avLst/>
              <a:gdLst/>
              <a:ahLst/>
              <a:cxnLst/>
              <a:rect l="l" t="t" r="r" b="b"/>
              <a:pathLst>
                <a:path w="660400" h="1036955">
                  <a:moveTo>
                    <a:pt x="0" y="0"/>
                  </a:moveTo>
                  <a:lnTo>
                    <a:pt x="0" y="1036661"/>
                  </a:lnTo>
                  <a:lnTo>
                    <a:pt x="660171" y="837519"/>
                  </a:lnTo>
                  <a:lnTo>
                    <a:pt x="0" y="0"/>
                  </a:lnTo>
                  <a:close/>
                </a:path>
              </a:pathLst>
            </a:custGeom>
            <a:solidFill>
              <a:srgbClr val="FFFFFF">
                <a:alpha val="32156"/>
              </a:srgbClr>
            </a:solidFill>
          </p:spPr>
          <p:txBody>
            <a:bodyPr wrap="square" lIns="0" tIns="0" rIns="0" bIns="0" rtlCol="0"/>
            <a:lstStyle/>
            <a:p>
              <a:endParaRPr/>
            </a:p>
          </p:txBody>
        </p:sp>
        <p:pic>
          <p:nvPicPr>
            <p:cNvPr id="13" name="object 24">
              <a:extLst>
                <a:ext uri="{FF2B5EF4-FFF2-40B4-BE49-F238E27FC236}">
                  <a16:creationId xmlns:a16="http://schemas.microsoft.com/office/drawing/2014/main" xmlns="" id="{BF1C4058-5DB4-6379-82CF-79100CA6D2AD}"/>
                </a:ext>
              </a:extLst>
            </p:cNvPr>
            <p:cNvPicPr/>
            <p:nvPr/>
          </p:nvPicPr>
          <p:blipFill>
            <a:blip r:embed="rId2" cstate="print"/>
            <a:stretch>
              <a:fillRect/>
            </a:stretch>
          </p:blipFill>
          <p:spPr>
            <a:xfrm>
              <a:off x="476249" y="0"/>
              <a:ext cx="1466850" cy="1876425"/>
            </a:xfrm>
            <a:prstGeom prst="rect">
              <a:avLst/>
            </a:prstGeom>
          </p:spPr>
        </p:pic>
      </p:grpSp>
      <p:sp>
        <p:nvSpPr>
          <p:cNvPr id="26" name="TextBox 25">
            <a:extLst>
              <a:ext uri="{FF2B5EF4-FFF2-40B4-BE49-F238E27FC236}">
                <a16:creationId xmlns:a16="http://schemas.microsoft.com/office/drawing/2014/main" xmlns="" id="{AF807D18-9801-AF6E-F906-393A2B5AADC5}"/>
              </a:ext>
            </a:extLst>
          </p:cNvPr>
          <p:cNvSpPr txBox="1"/>
          <p:nvPr/>
        </p:nvSpPr>
        <p:spPr>
          <a:xfrm>
            <a:off x="3352800" y="406713"/>
            <a:ext cx="4049112" cy="1384995"/>
          </a:xfrm>
          <a:prstGeom prst="rect">
            <a:avLst/>
          </a:prstGeom>
          <a:noFill/>
        </p:spPr>
        <p:txBody>
          <a:bodyPr wrap="square">
            <a:spAutoFit/>
          </a:bodyPr>
          <a:lstStyle/>
          <a:p>
            <a:pPr algn="just"/>
            <a:r>
              <a:rPr lang="en-US" sz="2800" b="1" dirty="0">
                <a:solidFill>
                  <a:srgbClr val="C00000"/>
                </a:solidFill>
                <a:effectLst/>
                <a:latin typeface="Times New Roman" panose="02020603050405020304" pitchFamily="18" charset="0"/>
                <a:ea typeface="Times New Roman" panose="02020603050405020304" pitchFamily="18" charset="0"/>
              </a:rPr>
              <a:t>APPLICATIONS</a:t>
            </a:r>
          </a:p>
          <a:p>
            <a:pPr algn="just"/>
            <a:endParaRPr lang="en-US" sz="2800" b="1" dirty="0">
              <a:solidFill>
                <a:srgbClr val="C00000"/>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IN" sz="2800" dirty="0"/>
          </a:p>
        </p:txBody>
      </p:sp>
      <p:sp>
        <p:nvSpPr>
          <p:cNvPr id="27" name="TextBox 26">
            <a:extLst>
              <a:ext uri="{FF2B5EF4-FFF2-40B4-BE49-F238E27FC236}">
                <a16:creationId xmlns:a16="http://schemas.microsoft.com/office/drawing/2014/main" xmlns="" id="{6181C5BD-8827-927D-0ECF-C776936683EE}"/>
              </a:ext>
            </a:extLst>
          </p:cNvPr>
          <p:cNvSpPr txBox="1"/>
          <p:nvPr/>
        </p:nvSpPr>
        <p:spPr>
          <a:xfrm>
            <a:off x="2667000" y="1939479"/>
            <a:ext cx="8534400" cy="2677656"/>
          </a:xfrm>
          <a:prstGeom prst="rect">
            <a:avLst/>
          </a:prstGeom>
          <a:noFill/>
        </p:spPr>
        <p:txBody>
          <a:bodyPr wrap="square" rtlCol="0">
            <a:spAutoFit/>
          </a:bodyPr>
          <a:lstStyle/>
          <a:p>
            <a:pPr marL="342900" indent="-342900">
              <a:buFont typeface="+mj-lt"/>
              <a:buAutoNum type="arabicPeriod"/>
            </a:pPr>
            <a:r>
              <a:rPr lang="en-IN" sz="2800" dirty="0"/>
              <a:t>To continuously  monitor abnormal behaviour in public places and provide notification to near by authorities.</a:t>
            </a:r>
          </a:p>
          <a:p>
            <a:pPr marL="342900" indent="-342900">
              <a:buFont typeface="+mj-lt"/>
              <a:buAutoNum type="arabicPeriod"/>
            </a:pPr>
            <a:r>
              <a:rPr lang="en-IN" sz="2800" dirty="0"/>
              <a:t>Used in school/college campus to monitor student behaviour.</a:t>
            </a:r>
          </a:p>
          <a:p>
            <a:pPr marL="342900" indent="-342900">
              <a:buFont typeface="+mj-lt"/>
              <a:buAutoNum type="arabicPeriod"/>
            </a:pPr>
            <a:r>
              <a:rPr lang="en-IN" sz="2800" dirty="0"/>
              <a:t>Used in shops .</a:t>
            </a:r>
          </a:p>
          <a:p>
            <a:pPr marL="342900" indent="-342900">
              <a:buFont typeface="+mj-lt"/>
              <a:buAutoNum type="arabicPeriod"/>
            </a:pPr>
            <a:r>
              <a:rPr lang="en-IN" sz="2800" dirty="0"/>
              <a:t>Used in homes.</a:t>
            </a:r>
          </a:p>
        </p:txBody>
      </p:sp>
    </p:spTree>
    <p:extLst>
      <p:ext uri="{BB962C8B-B14F-4D97-AF65-F5344CB8AC3E}">
        <p14:creationId xmlns:p14="http://schemas.microsoft.com/office/powerpoint/2010/main" val="2727844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13">
            <a:extLst>
              <a:ext uri="{FF2B5EF4-FFF2-40B4-BE49-F238E27FC236}">
                <a16:creationId xmlns:a16="http://schemas.microsoft.com/office/drawing/2014/main" xmlns="" id="{4D56B6E8-18B1-507E-8C1D-198567BD9B91}"/>
              </a:ext>
            </a:extLst>
          </p:cNvPr>
          <p:cNvGrpSpPr/>
          <p:nvPr/>
        </p:nvGrpSpPr>
        <p:grpSpPr>
          <a:xfrm>
            <a:off x="-51182" y="-47182"/>
            <a:ext cx="2475230" cy="3131185"/>
            <a:chOff x="0" y="0"/>
            <a:chExt cx="2475230" cy="3131185"/>
          </a:xfrm>
        </p:grpSpPr>
        <p:sp>
          <p:nvSpPr>
            <p:cNvPr id="3" name="object 14">
              <a:extLst>
                <a:ext uri="{FF2B5EF4-FFF2-40B4-BE49-F238E27FC236}">
                  <a16:creationId xmlns:a16="http://schemas.microsoft.com/office/drawing/2014/main" xmlns="" id="{FF0E7738-23C5-1D5C-83A6-C7F1AE2362E7}"/>
                </a:ext>
              </a:extLst>
            </p:cNvPr>
            <p:cNvSpPr/>
            <p:nvPr/>
          </p:nvSpPr>
          <p:spPr>
            <a:xfrm>
              <a:off x="1780028" y="0"/>
              <a:ext cx="617220" cy="104775"/>
            </a:xfrm>
            <a:custGeom>
              <a:avLst/>
              <a:gdLst/>
              <a:ahLst/>
              <a:cxnLst/>
              <a:rect l="l" t="t" r="r" b="b"/>
              <a:pathLst>
                <a:path w="617219" h="104775">
                  <a:moveTo>
                    <a:pt x="545751" y="0"/>
                  </a:moveTo>
                  <a:lnTo>
                    <a:pt x="0" y="0"/>
                  </a:lnTo>
                  <a:lnTo>
                    <a:pt x="616842" y="104648"/>
                  </a:lnTo>
                  <a:lnTo>
                    <a:pt x="545751" y="0"/>
                  </a:lnTo>
                  <a:close/>
                </a:path>
              </a:pathLst>
            </a:custGeom>
            <a:solidFill>
              <a:srgbClr val="FFFFFF">
                <a:alpha val="89802"/>
              </a:srgbClr>
            </a:solidFill>
          </p:spPr>
          <p:txBody>
            <a:bodyPr wrap="square" lIns="0" tIns="0" rIns="0" bIns="0" rtlCol="0"/>
            <a:lstStyle/>
            <a:p>
              <a:endParaRPr/>
            </a:p>
          </p:txBody>
        </p:sp>
        <p:sp>
          <p:nvSpPr>
            <p:cNvPr id="4" name="object 15">
              <a:extLst>
                <a:ext uri="{FF2B5EF4-FFF2-40B4-BE49-F238E27FC236}">
                  <a16:creationId xmlns:a16="http://schemas.microsoft.com/office/drawing/2014/main" xmlns="" id="{FF8CF3C0-D5CF-F8F1-6413-E7B981102CA2}"/>
                </a:ext>
              </a:extLst>
            </p:cNvPr>
            <p:cNvSpPr/>
            <p:nvPr/>
          </p:nvSpPr>
          <p:spPr>
            <a:xfrm>
              <a:off x="589089" y="0"/>
              <a:ext cx="1819910" cy="917575"/>
            </a:xfrm>
            <a:custGeom>
              <a:avLst/>
              <a:gdLst/>
              <a:ahLst/>
              <a:cxnLst/>
              <a:rect l="l" t="t" r="r" b="b"/>
              <a:pathLst>
                <a:path w="1819910" h="917575">
                  <a:moveTo>
                    <a:pt x="1181027" y="0"/>
                  </a:moveTo>
                  <a:lnTo>
                    <a:pt x="0" y="0"/>
                  </a:lnTo>
                  <a:lnTo>
                    <a:pt x="662229" y="917321"/>
                  </a:lnTo>
                  <a:lnTo>
                    <a:pt x="1819592" y="108076"/>
                  </a:lnTo>
                  <a:lnTo>
                    <a:pt x="1181027" y="0"/>
                  </a:lnTo>
                  <a:close/>
                </a:path>
              </a:pathLst>
            </a:custGeom>
            <a:solidFill>
              <a:srgbClr val="FFFFFF">
                <a:alpha val="70195"/>
              </a:srgbClr>
            </a:solidFill>
          </p:spPr>
          <p:txBody>
            <a:bodyPr wrap="square" lIns="0" tIns="0" rIns="0" bIns="0" rtlCol="0"/>
            <a:lstStyle/>
            <a:p>
              <a:endParaRPr/>
            </a:p>
          </p:txBody>
        </p:sp>
        <p:sp>
          <p:nvSpPr>
            <p:cNvPr id="5" name="object 16">
              <a:extLst>
                <a:ext uri="{FF2B5EF4-FFF2-40B4-BE49-F238E27FC236}">
                  <a16:creationId xmlns:a16="http://schemas.microsoft.com/office/drawing/2014/main" xmlns="" id="{39802E43-9DD4-C353-299E-01C19CB91A48}"/>
                </a:ext>
              </a:extLst>
            </p:cNvPr>
            <p:cNvSpPr/>
            <p:nvPr/>
          </p:nvSpPr>
          <p:spPr>
            <a:xfrm>
              <a:off x="1243787" y="105537"/>
              <a:ext cx="1225550" cy="1379855"/>
            </a:xfrm>
            <a:custGeom>
              <a:avLst/>
              <a:gdLst/>
              <a:ahLst/>
              <a:cxnLst/>
              <a:rect l="l" t="t" r="r" b="b"/>
              <a:pathLst>
                <a:path w="1225550" h="1379855">
                  <a:moveTo>
                    <a:pt x="1157020" y="0"/>
                  </a:moveTo>
                  <a:lnTo>
                    <a:pt x="0" y="808736"/>
                  </a:lnTo>
                  <a:lnTo>
                    <a:pt x="1225219" y="1379347"/>
                  </a:lnTo>
                  <a:lnTo>
                    <a:pt x="1157020" y="0"/>
                  </a:lnTo>
                  <a:close/>
                </a:path>
              </a:pathLst>
            </a:custGeom>
            <a:solidFill>
              <a:srgbClr val="FFFFFF">
                <a:alpha val="87841"/>
              </a:srgbClr>
            </a:solidFill>
          </p:spPr>
          <p:txBody>
            <a:bodyPr wrap="square" lIns="0" tIns="0" rIns="0" bIns="0" rtlCol="0"/>
            <a:lstStyle/>
            <a:p>
              <a:endParaRPr/>
            </a:p>
          </p:txBody>
        </p:sp>
        <p:sp>
          <p:nvSpPr>
            <p:cNvPr id="6" name="object 17">
              <a:extLst>
                <a:ext uri="{FF2B5EF4-FFF2-40B4-BE49-F238E27FC236}">
                  <a16:creationId xmlns:a16="http://schemas.microsoft.com/office/drawing/2014/main" xmlns="" id="{550B6385-F295-E610-9465-5AC9E00F2B47}"/>
                </a:ext>
              </a:extLst>
            </p:cNvPr>
            <p:cNvSpPr/>
            <p:nvPr/>
          </p:nvSpPr>
          <p:spPr>
            <a:xfrm>
              <a:off x="1250010" y="915924"/>
              <a:ext cx="1225550" cy="1071880"/>
            </a:xfrm>
            <a:custGeom>
              <a:avLst/>
              <a:gdLst/>
              <a:ahLst/>
              <a:cxnLst/>
              <a:rect l="l" t="t" r="r" b="b"/>
              <a:pathLst>
                <a:path w="1225550" h="1071880">
                  <a:moveTo>
                    <a:pt x="0" y="0"/>
                  </a:moveTo>
                  <a:lnTo>
                    <a:pt x="246557" y="1071499"/>
                  </a:lnTo>
                  <a:lnTo>
                    <a:pt x="1225219" y="570611"/>
                  </a:lnTo>
                  <a:lnTo>
                    <a:pt x="0" y="0"/>
                  </a:lnTo>
                  <a:close/>
                </a:path>
              </a:pathLst>
            </a:custGeom>
            <a:solidFill>
              <a:srgbClr val="FFFFFF">
                <a:alpha val="70195"/>
              </a:srgbClr>
            </a:solidFill>
          </p:spPr>
          <p:txBody>
            <a:bodyPr wrap="square" lIns="0" tIns="0" rIns="0" bIns="0" rtlCol="0"/>
            <a:lstStyle/>
            <a:p>
              <a:endParaRPr/>
            </a:p>
          </p:txBody>
        </p:sp>
        <p:sp>
          <p:nvSpPr>
            <p:cNvPr id="7" name="object 18">
              <a:extLst>
                <a:ext uri="{FF2B5EF4-FFF2-40B4-BE49-F238E27FC236}">
                  <a16:creationId xmlns:a16="http://schemas.microsoft.com/office/drawing/2014/main" xmlns="" id="{EF8BE7F6-84CF-4626-9AFE-E9B9CDFCAAC6}"/>
                </a:ext>
              </a:extLst>
            </p:cNvPr>
            <p:cNvSpPr/>
            <p:nvPr/>
          </p:nvSpPr>
          <p:spPr>
            <a:xfrm>
              <a:off x="478116" y="917321"/>
              <a:ext cx="1022350" cy="1069340"/>
            </a:xfrm>
            <a:custGeom>
              <a:avLst/>
              <a:gdLst/>
              <a:ahLst/>
              <a:cxnLst/>
              <a:rect l="l" t="t" r="r" b="b"/>
              <a:pathLst>
                <a:path w="1022350" h="1069339">
                  <a:moveTo>
                    <a:pt x="778687" y="0"/>
                  </a:moveTo>
                  <a:lnTo>
                    <a:pt x="0" y="593216"/>
                  </a:lnTo>
                  <a:lnTo>
                    <a:pt x="1022134" y="1069213"/>
                  </a:lnTo>
                  <a:lnTo>
                    <a:pt x="778687" y="0"/>
                  </a:lnTo>
                  <a:close/>
                </a:path>
              </a:pathLst>
            </a:custGeom>
            <a:solidFill>
              <a:srgbClr val="FFFFFF">
                <a:alpha val="50195"/>
              </a:srgbClr>
            </a:solidFill>
          </p:spPr>
          <p:txBody>
            <a:bodyPr wrap="square" lIns="0" tIns="0" rIns="0" bIns="0" rtlCol="0"/>
            <a:lstStyle/>
            <a:p>
              <a:endParaRPr/>
            </a:p>
          </p:txBody>
        </p:sp>
        <p:sp>
          <p:nvSpPr>
            <p:cNvPr id="8" name="object 19">
              <a:extLst>
                <a:ext uri="{FF2B5EF4-FFF2-40B4-BE49-F238E27FC236}">
                  <a16:creationId xmlns:a16="http://schemas.microsoft.com/office/drawing/2014/main" xmlns="" id="{D51D99F1-8EED-D311-F200-495962F0C804}"/>
                </a:ext>
              </a:extLst>
            </p:cNvPr>
            <p:cNvSpPr/>
            <p:nvPr/>
          </p:nvSpPr>
          <p:spPr>
            <a:xfrm>
              <a:off x="424293" y="0"/>
              <a:ext cx="833119" cy="1513840"/>
            </a:xfrm>
            <a:custGeom>
              <a:avLst/>
              <a:gdLst/>
              <a:ahLst/>
              <a:cxnLst/>
              <a:rect l="l" t="t" r="r" b="b"/>
              <a:pathLst>
                <a:path w="833119" h="1513840">
                  <a:moveTo>
                    <a:pt x="167988" y="0"/>
                  </a:moveTo>
                  <a:lnTo>
                    <a:pt x="0" y="0"/>
                  </a:lnTo>
                  <a:lnTo>
                    <a:pt x="51181" y="1513713"/>
                  </a:lnTo>
                  <a:lnTo>
                    <a:pt x="832689" y="926084"/>
                  </a:lnTo>
                  <a:lnTo>
                    <a:pt x="167988" y="0"/>
                  </a:lnTo>
                  <a:close/>
                </a:path>
              </a:pathLst>
            </a:custGeom>
            <a:solidFill>
              <a:srgbClr val="FFFFFF">
                <a:alpha val="39999"/>
              </a:srgbClr>
            </a:solidFill>
          </p:spPr>
          <p:txBody>
            <a:bodyPr wrap="square" lIns="0" tIns="0" rIns="0" bIns="0" rtlCol="0"/>
            <a:lstStyle/>
            <a:p>
              <a:endParaRPr/>
            </a:p>
          </p:txBody>
        </p:sp>
        <p:sp>
          <p:nvSpPr>
            <p:cNvPr id="9" name="object 20">
              <a:extLst>
                <a:ext uri="{FF2B5EF4-FFF2-40B4-BE49-F238E27FC236}">
                  <a16:creationId xmlns:a16="http://schemas.microsoft.com/office/drawing/2014/main" xmlns="" id="{85AC2299-EB5E-56CE-DC94-4C82D21A545A}"/>
                </a:ext>
              </a:extLst>
            </p:cNvPr>
            <p:cNvSpPr/>
            <p:nvPr/>
          </p:nvSpPr>
          <p:spPr>
            <a:xfrm>
              <a:off x="0" y="0"/>
              <a:ext cx="474345" cy="1536700"/>
            </a:xfrm>
            <a:custGeom>
              <a:avLst/>
              <a:gdLst/>
              <a:ahLst/>
              <a:cxnLst/>
              <a:rect l="l" t="t" r="r" b="b"/>
              <a:pathLst>
                <a:path w="474345" h="1536700">
                  <a:moveTo>
                    <a:pt x="433004" y="0"/>
                  </a:moveTo>
                  <a:lnTo>
                    <a:pt x="322100" y="0"/>
                  </a:lnTo>
                  <a:lnTo>
                    <a:pt x="0" y="691659"/>
                  </a:lnTo>
                  <a:lnTo>
                    <a:pt x="0" y="1536673"/>
                  </a:lnTo>
                  <a:lnTo>
                    <a:pt x="473748" y="1518030"/>
                  </a:lnTo>
                  <a:lnTo>
                    <a:pt x="433004" y="0"/>
                  </a:lnTo>
                  <a:close/>
                </a:path>
              </a:pathLst>
            </a:custGeom>
            <a:solidFill>
              <a:srgbClr val="FFFFFF">
                <a:alpha val="25097"/>
              </a:srgbClr>
            </a:solidFill>
          </p:spPr>
          <p:txBody>
            <a:bodyPr wrap="square" lIns="0" tIns="0" rIns="0" bIns="0" rtlCol="0"/>
            <a:lstStyle/>
            <a:p>
              <a:endParaRPr/>
            </a:p>
          </p:txBody>
        </p:sp>
        <p:sp>
          <p:nvSpPr>
            <p:cNvPr id="10" name="object 21">
              <a:extLst>
                <a:ext uri="{FF2B5EF4-FFF2-40B4-BE49-F238E27FC236}">
                  <a16:creationId xmlns:a16="http://schemas.microsoft.com/office/drawing/2014/main" xmlns="" id="{C3AAB775-E5A4-EA84-A68A-6CB1BE04F9E9}"/>
                </a:ext>
              </a:extLst>
            </p:cNvPr>
            <p:cNvSpPr/>
            <p:nvPr/>
          </p:nvSpPr>
          <p:spPr>
            <a:xfrm>
              <a:off x="473621" y="1508505"/>
              <a:ext cx="1019810" cy="1416685"/>
            </a:xfrm>
            <a:custGeom>
              <a:avLst/>
              <a:gdLst/>
              <a:ahLst/>
              <a:cxnLst/>
              <a:rect l="l" t="t" r="r" b="b"/>
              <a:pathLst>
                <a:path w="1019809" h="1416685">
                  <a:moveTo>
                    <a:pt x="0" y="0"/>
                  </a:moveTo>
                  <a:lnTo>
                    <a:pt x="198894" y="1416304"/>
                  </a:lnTo>
                  <a:lnTo>
                    <a:pt x="1019517" y="474726"/>
                  </a:lnTo>
                  <a:lnTo>
                    <a:pt x="0" y="0"/>
                  </a:lnTo>
                  <a:close/>
                </a:path>
              </a:pathLst>
            </a:custGeom>
            <a:solidFill>
              <a:srgbClr val="FFFFFF">
                <a:alpha val="45097"/>
              </a:srgbClr>
            </a:solidFill>
          </p:spPr>
          <p:txBody>
            <a:bodyPr wrap="square" lIns="0" tIns="0" rIns="0" bIns="0" rtlCol="0"/>
            <a:lstStyle/>
            <a:p>
              <a:endParaRPr/>
            </a:p>
          </p:txBody>
        </p:sp>
        <p:sp>
          <p:nvSpPr>
            <p:cNvPr id="11" name="object 22">
              <a:extLst>
                <a:ext uri="{FF2B5EF4-FFF2-40B4-BE49-F238E27FC236}">
                  <a16:creationId xmlns:a16="http://schemas.microsoft.com/office/drawing/2014/main" xmlns="" id="{8721322D-ACB4-9231-B1F3-0D621A3D222B}"/>
                </a:ext>
              </a:extLst>
            </p:cNvPr>
            <p:cNvSpPr/>
            <p:nvPr/>
          </p:nvSpPr>
          <p:spPr>
            <a:xfrm>
              <a:off x="0" y="1518411"/>
              <a:ext cx="676275" cy="1428115"/>
            </a:xfrm>
            <a:custGeom>
              <a:avLst/>
              <a:gdLst/>
              <a:ahLst/>
              <a:cxnLst/>
              <a:rect l="l" t="t" r="r" b="b"/>
              <a:pathLst>
                <a:path w="676275" h="1428114">
                  <a:moveTo>
                    <a:pt x="475322" y="0"/>
                  </a:moveTo>
                  <a:lnTo>
                    <a:pt x="0" y="18385"/>
                  </a:lnTo>
                  <a:lnTo>
                    <a:pt x="0" y="577373"/>
                  </a:lnTo>
                  <a:lnTo>
                    <a:pt x="675830" y="1427988"/>
                  </a:lnTo>
                  <a:lnTo>
                    <a:pt x="475322" y="0"/>
                  </a:lnTo>
                  <a:close/>
                </a:path>
              </a:pathLst>
            </a:custGeom>
            <a:solidFill>
              <a:srgbClr val="FFFFFF">
                <a:alpha val="67842"/>
              </a:srgbClr>
            </a:solidFill>
          </p:spPr>
          <p:txBody>
            <a:bodyPr wrap="square" lIns="0" tIns="0" rIns="0" bIns="0" rtlCol="0"/>
            <a:lstStyle/>
            <a:p>
              <a:endParaRPr/>
            </a:p>
          </p:txBody>
        </p:sp>
        <p:sp>
          <p:nvSpPr>
            <p:cNvPr id="12" name="object 23">
              <a:extLst>
                <a:ext uri="{FF2B5EF4-FFF2-40B4-BE49-F238E27FC236}">
                  <a16:creationId xmlns:a16="http://schemas.microsoft.com/office/drawing/2014/main" xmlns="" id="{51ADA79A-E303-7BCC-19BB-6375A26D575E}"/>
                </a:ext>
              </a:extLst>
            </p:cNvPr>
            <p:cNvSpPr/>
            <p:nvPr/>
          </p:nvSpPr>
          <p:spPr>
            <a:xfrm>
              <a:off x="0" y="2094275"/>
              <a:ext cx="660400" cy="1036955"/>
            </a:xfrm>
            <a:custGeom>
              <a:avLst/>
              <a:gdLst/>
              <a:ahLst/>
              <a:cxnLst/>
              <a:rect l="l" t="t" r="r" b="b"/>
              <a:pathLst>
                <a:path w="660400" h="1036955">
                  <a:moveTo>
                    <a:pt x="0" y="0"/>
                  </a:moveTo>
                  <a:lnTo>
                    <a:pt x="0" y="1036661"/>
                  </a:lnTo>
                  <a:lnTo>
                    <a:pt x="660171" y="837519"/>
                  </a:lnTo>
                  <a:lnTo>
                    <a:pt x="0" y="0"/>
                  </a:lnTo>
                  <a:close/>
                </a:path>
              </a:pathLst>
            </a:custGeom>
            <a:solidFill>
              <a:srgbClr val="FFFFFF">
                <a:alpha val="32156"/>
              </a:srgbClr>
            </a:solidFill>
          </p:spPr>
          <p:txBody>
            <a:bodyPr wrap="square" lIns="0" tIns="0" rIns="0" bIns="0" rtlCol="0"/>
            <a:lstStyle/>
            <a:p>
              <a:endParaRPr/>
            </a:p>
          </p:txBody>
        </p:sp>
        <p:pic>
          <p:nvPicPr>
            <p:cNvPr id="13" name="object 24">
              <a:extLst>
                <a:ext uri="{FF2B5EF4-FFF2-40B4-BE49-F238E27FC236}">
                  <a16:creationId xmlns:a16="http://schemas.microsoft.com/office/drawing/2014/main" xmlns="" id="{04709A94-CECE-7F06-FFD7-4031B519ACFB}"/>
                </a:ext>
              </a:extLst>
            </p:cNvPr>
            <p:cNvPicPr/>
            <p:nvPr/>
          </p:nvPicPr>
          <p:blipFill>
            <a:blip r:embed="rId2" cstate="print"/>
            <a:stretch>
              <a:fillRect/>
            </a:stretch>
          </p:blipFill>
          <p:spPr>
            <a:xfrm>
              <a:off x="476249" y="0"/>
              <a:ext cx="1466850" cy="1876425"/>
            </a:xfrm>
            <a:prstGeom prst="rect">
              <a:avLst/>
            </a:prstGeom>
          </p:spPr>
        </p:pic>
      </p:grpSp>
      <p:sp>
        <p:nvSpPr>
          <p:cNvPr id="14" name="TextBox 13">
            <a:extLst>
              <a:ext uri="{FF2B5EF4-FFF2-40B4-BE49-F238E27FC236}">
                <a16:creationId xmlns:a16="http://schemas.microsoft.com/office/drawing/2014/main" xmlns="" id="{1064EEFC-8A25-C6D4-4E3D-B16BB21FB63F}"/>
              </a:ext>
            </a:extLst>
          </p:cNvPr>
          <p:cNvSpPr txBox="1"/>
          <p:nvPr/>
        </p:nvSpPr>
        <p:spPr>
          <a:xfrm>
            <a:off x="3352800" y="406712"/>
            <a:ext cx="8001000" cy="1569660"/>
          </a:xfrm>
          <a:prstGeom prst="rect">
            <a:avLst/>
          </a:prstGeom>
          <a:noFill/>
        </p:spPr>
        <p:txBody>
          <a:bodyPr wrap="square">
            <a:spAutoFit/>
          </a:bodyPr>
          <a:lstStyle/>
          <a:p>
            <a:pPr algn="just"/>
            <a:r>
              <a:rPr lang="en-US" sz="3200" b="1" dirty="0">
                <a:solidFill>
                  <a:srgbClr val="C00000"/>
                </a:solidFill>
                <a:latin typeface="Times New Roman" panose="02020603050405020304" pitchFamily="18" charset="0"/>
                <a:ea typeface="Times New Roman" panose="02020603050405020304" pitchFamily="18" charset="0"/>
              </a:rPr>
              <a:t>EXPECTED OUTCOMES</a:t>
            </a:r>
            <a:endParaRPr lang="en-US" sz="3200" b="1" dirty="0">
              <a:solidFill>
                <a:srgbClr val="C00000"/>
              </a:solidFill>
              <a:effectLst/>
              <a:latin typeface="Times New Roman" panose="02020603050405020304" pitchFamily="18" charset="0"/>
              <a:ea typeface="Times New Roman" panose="02020603050405020304" pitchFamily="18" charset="0"/>
            </a:endParaRPr>
          </a:p>
          <a:p>
            <a:pPr algn="just"/>
            <a:endParaRPr lang="en-US" sz="3200" b="1" dirty="0">
              <a:solidFill>
                <a:srgbClr val="C00000"/>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IN" sz="3200" dirty="0"/>
          </a:p>
        </p:txBody>
      </p:sp>
      <p:sp>
        <p:nvSpPr>
          <p:cNvPr id="15" name="TextBox 14">
            <a:extLst>
              <a:ext uri="{FF2B5EF4-FFF2-40B4-BE49-F238E27FC236}">
                <a16:creationId xmlns:a16="http://schemas.microsoft.com/office/drawing/2014/main" xmlns="" id="{7CF2FD8C-23AC-7809-544E-C282799AA885}"/>
              </a:ext>
            </a:extLst>
          </p:cNvPr>
          <p:cNvSpPr txBox="1"/>
          <p:nvPr/>
        </p:nvSpPr>
        <p:spPr>
          <a:xfrm>
            <a:off x="2449776" y="2438400"/>
            <a:ext cx="8599223" cy="2062103"/>
          </a:xfrm>
          <a:prstGeom prst="rect">
            <a:avLst/>
          </a:prstGeom>
          <a:noFill/>
        </p:spPr>
        <p:txBody>
          <a:bodyPr wrap="square" rtlCol="0">
            <a:spAutoFit/>
          </a:bodyPr>
          <a:lstStyle/>
          <a:p>
            <a:pPr marL="457200" indent="-457200" algn="just">
              <a:buFont typeface="Wingdings" panose="05000000000000000000" pitchFamily="2" charset="2"/>
              <a:buChar char="v"/>
            </a:pPr>
            <a:r>
              <a:rPr lang="en-IN" sz="3200" dirty="0"/>
              <a:t>The proposed system  will able to detect the abnormal activity found in human.</a:t>
            </a:r>
          </a:p>
          <a:p>
            <a:pPr marL="457200" indent="-457200" algn="just">
              <a:buFont typeface="Wingdings" panose="05000000000000000000" pitchFamily="2" charset="2"/>
              <a:buChar char="v"/>
            </a:pPr>
            <a:r>
              <a:rPr lang="en-IN" sz="3200" dirty="0"/>
              <a:t>The system will able to reduce the human violence</a:t>
            </a:r>
          </a:p>
        </p:txBody>
      </p:sp>
    </p:spTree>
    <p:extLst>
      <p:ext uri="{BB962C8B-B14F-4D97-AF65-F5344CB8AC3E}">
        <p14:creationId xmlns:p14="http://schemas.microsoft.com/office/powerpoint/2010/main" val="390813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D69EA2A-EE97-0C49-F411-E25AF4ED32B1}"/>
              </a:ext>
            </a:extLst>
          </p:cNvPr>
          <p:cNvSpPr txBox="1"/>
          <p:nvPr/>
        </p:nvSpPr>
        <p:spPr>
          <a:xfrm>
            <a:off x="1915870" y="1374045"/>
            <a:ext cx="9677400" cy="4801314"/>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err="1">
                <a:solidFill>
                  <a:srgbClr val="222222"/>
                </a:solidFill>
                <a:effectLst/>
                <a:latin typeface="Arial" panose="020B0604020202020204" pitchFamily="34" charset="0"/>
              </a:rPr>
              <a:t>Alam</a:t>
            </a:r>
            <a:r>
              <a:rPr lang="en-US" b="0" i="0" dirty="0">
                <a:solidFill>
                  <a:srgbClr val="222222"/>
                </a:solidFill>
                <a:effectLst/>
                <a:latin typeface="Arial" panose="020B0604020202020204" pitchFamily="34" charset="0"/>
              </a:rPr>
              <a:t>, Md Shahzad, et al. "UAV based cost-effective real-time abnormal event detection using edge computing." </a:t>
            </a:r>
            <a:r>
              <a:rPr lang="en-US" b="0" i="1" dirty="0">
                <a:solidFill>
                  <a:srgbClr val="222222"/>
                </a:solidFill>
                <a:effectLst/>
                <a:latin typeface="Arial" panose="020B0604020202020204" pitchFamily="34" charset="0"/>
              </a:rPr>
              <a:t>Multimedia tools and Applications</a:t>
            </a:r>
            <a:r>
              <a:rPr lang="en-US" b="0" i="0" dirty="0">
                <a:solidFill>
                  <a:srgbClr val="222222"/>
                </a:solidFill>
                <a:effectLst/>
                <a:latin typeface="Arial" panose="020B0604020202020204" pitchFamily="34" charset="0"/>
              </a:rPr>
              <a:t> 78.24 (2019): 35119-35134.</a:t>
            </a:r>
          </a:p>
          <a:p>
            <a:pPr marL="285750" indent="-285750" algn="just">
              <a:buFont typeface="Arial" panose="020B0604020202020204" pitchFamily="34" charset="0"/>
              <a:buChar char="•"/>
            </a:pPr>
            <a:r>
              <a:rPr lang="en-IN" b="0" i="0" dirty="0">
                <a:solidFill>
                  <a:srgbClr val="222222"/>
                </a:solidFill>
                <a:effectLst/>
                <a:latin typeface="Arial" panose="020B0604020202020204" pitchFamily="34" charset="0"/>
              </a:rPr>
              <a:t>Krishna, </a:t>
            </a:r>
            <a:r>
              <a:rPr lang="en-IN" b="0" i="0" dirty="0" err="1">
                <a:solidFill>
                  <a:srgbClr val="222222"/>
                </a:solidFill>
                <a:effectLst/>
                <a:latin typeface="Arial" panose="020B0604020202020204" pitchFamily="34" charset="0"/>
              </a:rPr>
              <a:t>Arppitha</a:t>
            </a:r>
            <a:r>
              <a:rPr lang="en-IN" b="0" i="0" dirty="0">
                <a:solidFill>
                  <a:srgbClr val="222222"/>
                </a:solidFill>
                <a:effectLst/>
                <a:latin typeface="Arial" panose="020B0604020202020204" pitchFamily="34" charset="0"/>
              </a:rPr>
              <a:t>, et al. "Advanced video surveillance system." </a:t>
            </a:r>
            <a:r>
              <a:rPr lang="en-IN" b="0" i="1" dirty="0">
                <a:solidFill>
                  <a:srgbClr val="222222"/>
                </a:solidFill>
                <a:effectLst/>
                <a:latin typeface="Arial" panose="020B0604020202020204" pitchFamily="34" charset="0"/>
              </a:rPr>
              <a:t>2021 3rd International Conference on Signal Processing and Communication (ICPSC)</a:t>
            </a:r>
            <a:r>
              <a:rPr lang="en-IN" b="0" i="0" dirty="0">
                <a:solidFill>
                  <a:srgbClr val="222222"/>
                </a:solidFill>
                <a:effectLst/>
                <a:latin typeface="Arial" panose="020B0604020202020204" pitchFamily="34" charset="0"/>
              </a:rPr>
              <a:t>. IEEE, 2021.</a:t>
            </a:r>
          </a:p>
          <a:p>
            <a:pPr marL="285750" indent="-285750" algn="just">
              <a:buFont typeface="Arial" panose="020B0604020202020204" pitchFamily="34" charset="0"/>
              <a:buChar char="•"/>
            </a:pPr>
            <a:r>
              <a:rPr lang="en-US" b="0" i="0" dirty="0" err="1">
                <a:solidFill>
                  <a:srgbClr val="222222"/>
                </a:solidFill>
                <a:effectLst/>
                <a:latin typeface="Arial" panose="020B0604020202020204" pitchFamily="34" charset="0"/>
              </a:rPr>
              <a:t>Bendali</a:t>
            </a:r>
            <a:r>
              <a:rPr lang="en-US" b="0" i="0" dirty="0">
                <a:solidFill>
                  <a:srgbClr val="222222"/>
                </a:solidFill>
                <a:effectLst/>
                <a:latin typeface="Arial" panose="020B0604020202020204" pitchFamily="34" charset="0"/>
              </a:rPr>
              <a:t>-Braham, Mounir, et al. "Recent trends in crowd analysis: A review." </a:t>
            </a:r>
            <a:r>
              <a:rPr lang="en-US" b="0" i="1" dirty="0">
                <a:solidFill>
                  <a:srgbClr val="222222"/>
                </a:solidFill>
                <a:effectLst/>
                <a:latin typeface="Arial" panose="020B0604020202020204" pitchFamily="34" charset="0"/>
              </a:rPr>
              <a:t>Machine Learning with Applications</a:t>
            </a:r>
            <a:r>
              <a:rPr lang="en-US" b="0" i="0" dirty="0">
                <a:solidFill>
                  <a:srgbClr val="222222"/>
                </a:solidFill>
                <a:effectLst/>
                <a:latin typeface="Arial" panose="020B0604020202020204" pitchFamily="34" charset="0"/>
              </a:rPr>
              <a:t> 4 (2021): 100023.</a:t>
            </a:r>
          </a:p>
          <a:p>
            <a:pPr marL="285750" indent="-285750" algn="just">
              <a:buFont typeface="Arial" panose="020B0604020202020204" pitchFamily="34" charset="0"/>
              <a:buChar char="•"/>
            </a:pPr>
            <a:r>
              <a:rPr lang="en-IN" b="0" i="0" dirty="0">
                <a:solidFill>
                  <a:srgbClr val="222222"/>
                </a:solidFill>
                <a:effectLst/>
                <a:latin typeface="Arial" panose="020B0604020202020204" pitchFamily="34" charset="0"/>
              </a:rPr>
              <a:t>Habib, Shabana, et al. "Abnormal Activity Recognition from Surveillance Videos Using Convolutional Neural Network." </a:t>
            </a:r>
            <a:r>
              <a:rPr lang="en-IN" b="0" i="1" dirty="0">
                <a:solidFill>
                  <a:srgbClr val="222222"/>
                </a:solidFill>
                <a:effectLst/>
                <a:latin typeface="Arial" panose="020B0604020202020204" pitchFamily="34" charset="0"/>
              </a:rPr>
              <a:t>Sensors</a:t>
            </a:r>
            <a:r>
              <a:rPr lang="en-IN" b="0" i="0" dirty="0">
                <a:solidFill>
                  <a:srgbClr val="222222"/>
                </a:solidFill>
                <a:effectLst/>
                <a:latin typeface="Arial" panose="020B0604020202020204" pitchFamily="34" charset="0"/>
              </a:rPr>
              <a:t> 21.24 (2021): 8291.</a:t>
            </a:r>
          </a:p>
          <a:p>
            <a:pPr marL="285750" indent="-285750" algn="just">
              <a:buFont typeface="Arial" panose="020B0604020202020204" pitchFamily="34" charset="0"/>
              <a:buChar char="•"/>
            </a:pPr>
            <a:r>
              <a:rPr lang="en-US" b="0" i="0" dirty="0" err="1">
                <a:solidFill>
                  <a:srgbClr val="222222"/>
                </a:solidFill>
                <a:effectLst/>
                <a:latin typeface="Arial" panose="020B0604020202020204" pitchFamily="34" charset="0"/>
              </a:rPr>
              <a:t>Direkoglu</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Cem</a:t>
            </a:r>
            <a:r>
              <a:rPr lang="en-US" b="0" i="0" dirty="0">
                <a:solidFill>
                  <a:srgbClr val="222222"/>
                </a:solidFill>
                <a:effectLst/>
                <a:latin typeface="Arial" panose="020B0604020202020204" pitchFamily="34" charset="0"/>
              </a:rPr>
              <a:t>. "Abnormal crowd behavior detection using motion information images and convolutional neural networks."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8 (2020): 80408-80416.</a:t>
            </a:r>
          </a:p>
          <a:p>
            <a:pPr marL="285750" indent="-285750" algn="just">
              <a:buFont typeface="Arial" panose="020B0604020202020204" pitchFamily="34" charset="0"/>
              <a:buChar char="•"/>
            </a:pPr>
            <a:r>
              <a:rPr lang="en-US" b="0" i="0" dirty="0" err="1">
                <a:solidFill>
                  <a:srgbClr val="222222"/>
                </a:solidFill>
                <a:effectLst/>
                <a:latin typeface="Arial" panose="020B0604020202020204" pitchFamily="34" charset="0"/>
              </a:rPr>
              <a:t>Duman</a:t>
            </a:r>
            <a:r>
              <a:rPr lang="en-US" b="0" i="0" dirty="0">
                <a:solidFill>
                  <a:srgbClr val="222222"/>
                </a:solidFill>
                <a:effectLst/>
                <a:latin typeface="Arial" panose="020B0604020202020204" pitchFamily="34" charset="0"/>
              </a:rPr>
              <a:t>, Elvan, and Osman </a:t>
            </a:r>
            <a:r>
              <a:rPr lang="en-US" b="0" i="0" dirty="0" err="1">
                <a:solidFill>
                  <a:srgbClr val="222222"/>
                </a:solidFill>
                <a:effectLst/>
                <a:latin typeface="Arial" panose="020B0604020202020204" pitchFamily="34" charset="0"/>
              </a:rPr>
              <a:t>Ayhan</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Erdem</a:t>
            </a:r>
            <a:r>
              <a:rPr lang="en-US" b="0" i="0" dirty="0">
                <a:solidFill>
                  <a:srgbClr val="222222"/>
                </a:solidFill>
                <a:effectLst/>
                <a:latin typeface="Arial" panose="020B0604020202020204" pitchFamily="34" charset="0"/>
              </a:rPr>
              <a:t>. "Anomaly detection in videos using optical flow and convolutional autoencoder."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7 (2019): 183914-183923.</a:t>
            </a:r>
          </a:p>
          <a:p>
            <a:pPr marL="285750" indent="-285750" algn="just">
              <a:buFont typeface="Arial" panose="020B0604020202020204" pitchFamily="34" charset="0"/>
              <a:buChar char="•"/>
            </a:pPr>
            <a:r>
              <a:rPr lang="en-US" b="0" i="0" dirty="0">
                <a:solidFill>
                  <a:srgbClr val="222222"/>
                </a:solidFill>
                <a:effectLst/>
                <a:latin typeface="Arial" panose="020B0604020202020204" pitchFamily="34" charset="0"/>
              </a:rPr>
              <a:t>Tripathi, Vikas, et al. "Robust abnormal event recognition via motion and shape analysis at ATM installations." </a:t>
            </a:r>
            <a:r>
              <a:rPr lang="en-US" b="0" i="1" dirty="0">
                <a:solidFill>
                  <a:srgbClr val="222222"/>
                </a:solidFill>
                <a:effectLst/>
                <a:latin typeface="Arial" panose="020B0604020202020204" pitchFamily="34" charset="0"/>
              </a:rPr>
              <a:t>Journal of Electrical and Computer Engineering</a:t>
            </a:r>
            <a:r>
              <a:rPr lang="en-US" b="0" i="0" dirty="0">
                <a:solidFill>
                  <a:srgbClr val="222222"/>
                </a:solidFill>
                <a:effectLst/>
                <a:latin typeface="Arial" panose="020B0604020202020204" pitchFamily="34" charset="0"/>
              </a:rPr>
              <a:t> 2015 (2015).</a:t>
            </a:r>
            <a:endParaRPr lang="en-US" dirty="0">
              <a:solidFill>
                <a:srgbClr val="222222"/>
              </a:solidFill>
              <a:latin typeface="Arial" panose="020B0604020202020204" pitchFamily="34" charset="0"/>
            </a:endParaRPr>
          </a:p>
          <a:p>
            <a:pPr marL="285750" indent="-285750" algn="just">
              <a:buFont typeface="Arial" panose="020B0604020202020204" pitchFamily="34" charset="0"/>
              <a:buChar char="•"/>
            </a:pPr>
            <a:r>
              <a:rPr lang="en-US" b="0" i="0" dirty="0">
                <a:solidFill>
                  <a:srgbClr val="222222"/>
                </a:solidFill>
                <a:effectLst/>
                <a:latin typeface="Arial" panose="020B0604020202020204" pitchFamily="34" charset="0"/>
              </a:rPr>
              <a:t>Adam, Amit, et al. "Robust real-time unusual event detection using multiple fixed-location monitors." </a:t>
            </a:r>
            <a:r>
              <a:rPr lang="en-US" b="0" i="1" dirty="0">
                <a:solidFill>
                  <a:srgbClr val="222222"/>
                </a:solidFill>
                <a:effectLst/>
                <a:latin typeface="Arial" panose="020B0604020202020204" pitchFamily="34" charset="0"/>
              </a:rPr>
              <a:t>IEEE transactions on pattern analysis and machine intelligence</a:t>
            </a:r>
            <a:r>
              <a:rPr lang="en-US" b="0" i="0" dirty="0">
                <a:solidFill>
                  <a:srgbClr val="222222"/>
                </a:solidFill>
                <a:effectLst/>
                <a:latin typeface="Arial" panose="020B0604020202020204" pitchFamily="34" charset="0"/>
              </a:rPr>
              <a:t> 30.3 (2008): 555-560.</a:t>
            </a:r>
            <a:endParaRPr lang="en-US" dirty="0">
              <a:solidFill>
                <a:srgbClr val="222222"/>
              </a:solidFill>
              <a:latin typeface="Arial" panose="020B0604020202020204" pitchFamily="34" charset="0"/>
            </a:endParaRPr>
          </a:p>
        </p:txBody>
      </p:sp>
      <p:grpSp>
        <p:nvGrpSpPr>
          <p:cNvPr id="3" name="object 13">
            <a:extLst>
              <a:ext uri="{FF2B5EF4-FFF2-40B4-BE49-F238E27FC236}">
                <a16:creationId xmlns:a16="http://schemas.microsoft.com/office/drawing/2014/main" xmlns="" id="{7D52BAF1-E045-6FB5-29C9-F05528D267FF}"/>
              </a:ext>
            </a:extLst>
          </p:cNvPr>
          <p:cNvGrpSpPr/>
          <p:nvPr/>
        </p:nvGrpSpPr>
        <p:grpSpPr>
          <a:xfrm>
            <a:off x="-51182" y="-47182"/>
            <a:ext cx="2475230" cy="3131185"/>
            <a:chOff x="0" y="0"/>
            <a:chExt cx="2475230" cy="3131185"/>
          </a:xfrm>
        </p:grpSpPr>
        <p:sp>
          <p:nvSpPr>
            <p:cNvPr id="4" name="object 14">
              <a:extLst>
                <a:ext uri="{FF2B5EF4-FFF2-40B4-BE49-F238E27FC236}">
                  <a16:creationId xmlns:a16="http://schemas.microsoft.com/office/drawing/2014/main" xmlns="" id="{B7940D1C-F48B-63EF-70C7-6068201A0F24}"/>
                </a:ext>
              </a:extLst>
            </p:cNvPr>
            <p:cNvSpPr/>
            <p:nvPr/>
          </p:nvSpPr>
          <p:spPr>
            <a:xfrm>
              <a:off x="1780028" y="0"/>
              <a:ext cx="617220" cy="104775"/>
            </a:xfrm>
            <a:custGeom>
              <a:avLst/>
              <a:gdLst/>
              <a:ahLst/>
              <a:cxnLst/>
              <a:rect l="l" t="t" r="r" b="b"/>
              <a:pathLst>
                <a:path w="617219" h="104775">
                  <a:moveTo>
                    <a:pt x="545751" y="0"/>
                  </a:moveTo>
                  <a:lnTo>
                    <a:pt x="0" y="0"/>
                  </a:lnTo>
                  <a:lnTo>
                    <a:pt x="616842" y="104648"/>
                  </a:lnTo>
                  <a:lnTo>
                    <a:pt x="545751" y="0"/>
                  </a:lnTo>
                  <a:close/>
                </a:path>
              </a:pathLst>
            </a:custGeom>
            <a:solidFill>
              <a:srgbClr val="FFFFFF">
                <a:alpha val="89802"/>
              </a:srgbClr>
            </a:solidFill>
          </p:spPr>
          <p:txBody>
            <a:bodyPr wrap="square" lIns="0" tIns="0" rIns="0" bIns="0" rtlCol="0"/>
            <a:lstStyle/>
            <a:p>
              <a:endParaRPr/>
            </a:p>
          </p:txBody>
        </p:sp>
        <p:sp>
          <p:nvSpPr>
            <p:cNvPr id="5" name="object 15">
              <a:extLst>
                <a:ext uri="{FF2B5EF4-FFF2-40B4-BE49-F238E27FC236}">
                  <a16:creationId xmlns:a16="http://schemas.microsoft.com/office/drawing/2014/main" xmlns="" id="{8626FCE4-049E-9C7D-F244-81F50ECC23F4}"/>
                </a:ext>
              </a:extLst>
            </p:cNvPr>
            <p:cNvSpPr/>
            <p:nvPr/>
          </p:nvSpPr>
          <p:spPr>
            <a:xfrm>
              <a:off x="589089" y="0"/>
              <a:ext cx="1819910" cy="917575"/>
            </a:xfrm>
            <a:custGeom>
              <a:avLst/>
              <a:gdLst/>
              <a:ahLst/>
              <a:cxnLst/>
              <a:rect l="l" t="t" r="r" b="b"/>
              <a:pathLst>
                <a:path w="1819910" h="917575">
                  <a:moveTo>
                    <a:pt x="1181027" y="0"/>
                  </a:moveTo>
                  <a:lnTo>
                    <a:pt x="0" y="0"/>
                  </a:lnTo>
                  <a:lnTo>
                    <a:pt x="662229" y="917321"/>
                  </a:lnTo>
                  <a:lnTo>
                    <a:pt x="1819592" y="108076"/>
                  </a:lnTo>
                  <a:lnTo>
                    <a:pt x="1181027" y="0"/>
                  </a:lnTo>
                  <a:close/>
                </a:path>
              </a:pathLst>
            </a:custGeom>
            <a:solidFill>
              <a:srgbClr val="FFFFFF">
                <a:alpha val="70195"/>
              </a:srgbClr>
            </a:solidFill>
          </p:spPr>
          <p:txBody>
            <a:bodyPr wrap="square" lIns="0" tIns="0" rIns="0" bIns="0" rtlCol="0"/>
            <a:lstStyle/>
            <a:p>
              <a:endParaRPr/>
            </a:p>
          </p:txBody>
        </p:sp>
        <p:sp>
          <p:nvSpPr>
            <p:cNvPr id="6" name="object 16">
              <a:extLst>
                <a:ext uri="{FF2B5EF4-FFF2-40B4-BE49-F238E27FC236}">
                  <a16:creationId xmlns:a16="http://schemas.microsoft.com/office/drawing/2014/main" xmlns="" id="{88FFC88C-777D-26A5-D8B0-7EB5277AB06C}"/>
                </a:ext>
              </a:extLst>
            </p:cNvPr>
            <p:cNvSpPr/>
            <p:nvPr/>
          </p:nvSpPr>
          <p:spPr>
            <a:xfrm>
              <a:off x="1243787" y="105537"/>
              <a:ext cx="1225550" cy="1379855"/>
            </a:xfrm>
            <a:custGeom>
              <a:avLst/>
              <a:gdLst/>
              <a:ahLst/>
              <a:cxnLst/>
              <a:rect l="l" t="t" r="r" b="b"/>
              <a:pathLst>
                <a:path w="1225550" h="1379855">
                  <a:moveTo>
                    <a:pt x="1157020" y="0"/>
                  </a:moveTo>
                  <a:lnTo>
                    <a:pt x="0" y="808736"/>
                  </a:lnTo>
                  <a:lnTo>
                    <a:pt x="1225219" y="1379347"/>
                  </a:lnTo>
                  <a:lnTo>
                    <a:pt x="1157020" y="0"/>
                  </a:lnTo>
                  <a:close/>
                </a:path>
              </a:pathLst>
            </a:custGeom>
            <a:solidFill>
              <a:srgbClr val="FFFFFF">
                <a:alpha val="87841"/>
              </a:srgbClr>
            </a:solidFill>
          </p:spPr>
          <p:txBody>
            <a:bodyPr wrap="square" lIns="0" tIns="0" rIns="0" bIns="0" rtlCol="0"/>
            <a:lstStyle/>
            <a:p>
              <a:endParaRPr/>
            </a:p>
          </p:txBody>
        </p:sp>
        <p:sp>
          <p:nvSpPr>
            <p:cNvPr id="7" name="object 17">
              <a:extLst>
                <a:ext uri="{FF2B5EF4-FFF2-40B4-BE49-F238E27FC236}">
                  <a16:creationId xmlns:a16="http://schemas.microsoft.com/office/drawing/2014/main" xmlns="" id="{17AF088D-E02C-5936-4E68-29394562E191}"/>
                </a:ext>
              </a:extLst>
            </p:cNvPr>
            <p:cNvSpPr/>
            <p:nvPr/>
          </p:nvSpPr>
          <p:spPr>
            <a:xfrm>
              <a:off x="1250010" y="915924"/>
              <a:ext cx="1225550" cy="1071880"/>
            </a:xfrm>
            <a:custGeom>
              <a:avLst/>
              <a:gdLst/>
              <a:ahLst/>
              <a:cxnLst/>
              <a:rect l="l" t="t" r="r" b="b"/>
              <a:pathLst>
                <a:path w="1225550" h="1071880">
                  <a:moveTo>
                    <a:pt x="0" y="0"/>
                  </a:moveTo>
                  <a:lnTo>
                    <a:pt x="246557" y="1071499"/>
                  </a:lnTo>
                  <a:lnTo>
                    <a:pt x="1225219" y="570611"/>
                  </a:lnTo>
                  <a:lnTo>
                    <a:pt x="0" y="0"/>
                  </a:lnTo>
                  <a:close/>
                </a:path>
              </a:pathLst>
            </a:custGeom>
            <a:solidFill>
              <a:srgbClr val="FFFFFF">
                <a:alpha val="70195"/>
              </a:srgbClr>
            </a:solidFill>
          </p:spPr>
          <p:txBody>
            <a:bodyPr wrap="square" lIns="0" tIns="0" rIns="0" bIns="0" rtlCol="0"/>
            <a:lstStyle/>
            <a:p>
              <a:endParaRPr/>
            </a:p>
          </p:txBody>
        </p:sp>
        <p:sp>
          <p:nvSpPr>
            <p:cNvPr id="8" name="object 18">
              <a:extLst>
                <a:ext uri="{FF2B5EF4-FFF2-40B4-BE49-F238E27FC236}">
                  <a16:creationId xmlns:a16="http://schemas.microsoft.com/office/drawing/2014/main" xmlns="" id="{C9C5BF38-95CC-5C1F-3C5A-6DCD6586BC2A}"/>
                </a:ext>
              </a:extLst>
            </p:cNvPr>
            <p:cNvSpPr/>
            <p:nvPr/>
          </p:nvSpPr>
          <p:spPr>
            <a:xfrm>
              <a:off x="478116" y="917321"/>
              <a:ext cx="1022350" cy="1069340"/>
            </a:xfrm>
            <a:custGeom>
              <a:avLst/>
              <a:gdLst/>
              <a:ahLst/>
              <a:cxnLst/>
              <a:rect l="l" t="t" r="r" b="b"/>
              <a:pathLst>
                <a:path w="1022350" h="1069339">
                  <a:moveTo>
                    <a:pt x="778687" y="0"/>
                  </a:moveTo>
                  <a:lnTo>
                    <a:pt x="0" y="593216"/>
                  </a:lnTo>
                  <a:lnTo>
                    <a:pt x="1022134" y="1069213"/>
                  </a:lnTo>
                  <a:lnTo>
                    <a:pt x="778687" y="0"/>
                  </a:lnTo>
                  <a:close/>
                </a:path>
              </a:pathLst>
            </a:custGeom>
            <a:solidFill>
              <a:srgbClr val="FFFFFF">
                <a:alpha val="50195"/>
              </a:srgbClr>
            </a:solidFill>
          </p:spPr>
          <p:txBody>
            <a:bodyPr wrap="square" lIns="0" tIns="0" rIns="0" bIns="0" rtlCol="0"/>
            <a:lstStyle/>
            <a:p>
              <a:endParaRPr/>
            </a:p>
          </p:txBody>
        </p:sp>
        <p:sp>
          <p:nvSpPr>
            <p:cNvPr id="9" name="object 19">
              <a:extLst>
                <a:ext uri="{FF2B5EF4-FFF2-40B4-BE49-F238E27FC236}">
                  <a16:creationId xmlns:a16="http://schemas.microsoft.com/office/drawing/2014/main" xmlns="" id="{424E1857-7F31-0479-85BF-0D22D3F3B723}"/>
                </a:ext>
              </a:extLst>
            </p:cNvPr>
            <p:cNvSpPr/>
            <p:nvPr/>
          </p:nvSpPr>
          <p:spPr>
            <a:xfrm>
              <a:off x="424293" y="0"/>
              <a:ext cx="833119" cy="1513840"/>
            </a:xfrm>
            <a:custGeom>
              <a:avLst/>
              <a:gdLst/>
              <a:ahLst/>
              <a:cxnLst/>
              <a:rect l="l" t="t" r="r" b="b"/>
              <a:pathLst>
                <a:path w="833119" h="1513840">
                  <a:moveTo>
                    <a:pt x="167988" y="0"/>
                  </a:moveTo>
                  <a:lnTo>
                    <a:pt x="0" y="0"/>
                  </a:lnTo>
                  <a:lnTo>
                    <a:pt x="51181" y="1513713"/>
                  </a:lnTo>
                  <a:lnTo>
                    <a:pt x="832689" y="926084"/>
                  </a:lnTo>
                  <a:lnTo>
                    <a:pt x="167988" y="0"/>
                  </a:lnTo>
                  <a:close/>
                </a:path>
              </a:pathLst>
            </a:custGeom>
            <a:solidFill>
              <a:srgbClr val="FFFFFF">
                <a:alpha val="39999"/>
              </a:srgbClr>
            </a:solidFill>
          </p:spPr>
          <p:txBody>
            <a:bodyPr wrap="square" lIns="0" tIns="0" rIns="0" bIns="0" rtlCol="0"/>
            <a:lstStyle/>
            <a:p>
              <a:endParaRPr/>
            </a:p>
          </p:txBody>
        </p:sp>
        <p:sp>
          <p:nvSpPr>
            <p:cNvPr id="10" name="object 20">
              <a:extLst>
                <a:ext uri="{FF2B5EF4-FFF2-40B4-BE49-F238E27FC236}">
                  <a16:creationId xmlns:a16="http://schemas.microsoft.com/office/drawing/2014/main" xmlns="" id="{38F61CE0-6986-C9FE-8C0D-C90ECD09C128}"/>
                </a:ext>
              </a:extLst>
            </p:cNvPr>
            <p:cNvSpPr/>
            <p:nvPr/>
          </p:nvSpPr>
          <p:spPr>
            <a:xfrm>
              <a:off x="0" y="0"/>
              <a:ext cx="474345" cy="1536700"/>
            </a:xfrm>
            <a:custGeom>
              <a:avLst/>
              <a:gdLst/>
              <a:ahLst/>
              <a:cxnLst/>
              <a:rect l="l" t="t" r="r" b="b"/>
              <a:pathLst>
                <a:path w="474345" h="1536700">
                  <a:moveTo>
                    <a:pt x="433004" y="0"/>
                  </a:moveTo>
                  <a:lnTo>
                    <a:pt x="322100" y="0"/>
                  </a:lnTo>
                  <a:lnTo>
                    <a:pt x="0" y="691659"/>
                  </a:lnTo>
                  <a:lnTo>
                    <a:pt x="0" y="1536673"/>
                  </a:lnTo>
                  <a:lnTo>
                    <a:pt x="473748" y="1518030"/>
                  </a:lnTo>
                  <a:lnTo>
                    <a:pt x="433004" y="0"/>
                  </a:lnTo>
                  <a:close/>
                </a:path>
              </a:pathLst>
            </a:custGeom>
            <a:solidFill>
              <a:srgbClr val="FFFFFF">
                <a:alpha val="25097"/>
              </a:srgbClr>
            </a:solidFill>
          </p:spPr>
          <p:txBody>
            <a:bodyPr wrap="square" lIns="0" tIns="0" rIns="0" bIns="0" rtlCol="0"/>
            <a:lstStyle/>
            <a:p>
              <a:endParaRPr/>
            </a:p>
          </p:txBody>
        </p:sp>
        <p:sp>
          <p:nvSpPr>
            <p:cNvPr id="11" name="object 21">
              <a:extLst>
                <a:ext uri="{FF2B5EF4-FFF2-40B4-BE49-F238E27FC236}">
                  <a16:creationId xmlns:a16="http://schemas.microsoft.com/office/drawing/2014/main" xmlns="" id="{C9B4ADFC-78EE-BF54-4BD5-CA56580F66DF}"/>
                </a:ext>
              </a:extLst>
            </p:cNvPr>
            <p:cNvSpPr/>
            <p:nvPr/>
          </p:nvSpPr>
          <p:spPr>
            <a:xfrm>
              <a:off x="473621" y="1508505"/>
              <a:ext cx="1019810" cy="1416685"/>
            </a:xfrm>
            <a:custGeom>
              <a:avLst/>
              <a:gdLst/>
              <a:ahLst/>
              <a:cxnLst/>
              <a:rect l="l" t="t" r="r" b="b"/>
              <a:pathLst>
                <a:path w="1019809" h="1416685">
                  <a:moveTo>
                    <a:pt x="0" y="0"/>
                  </a:moveTo>
                  <a:lnTo>
                    <a:pt x="198894" y="1416304"/>
                  </a:lnTo>
                  <a:lnTo>
                    <a:pt x="1019517" y="474726"/>
                  </a:lnTo>
                  <a:lnTo>
                    <a:pt x="0" y="0"/>
                  </a:lnTo>
                  <a:close/>
                </a:path>
              </a:pathLst>
            </a:custGeom>
            <a:solidFill>
              <a:srgbClr val="FFFFFF">
                <a:alpha val="45097"/>
              </a:srgbClr>
            </a:solidFill>
          </p:spPr>
          <p:txBody>
            <a:bodyPr wrap="square" lIns="0" tIns="0" rIns="0" bIns="0" rtlCol="0"/>
            <a:lstStyle/>
            <a:p>
              <a:endParaRPr/>
            </a:p>
          </p:txBody>
        </p:sp>
        <p:sp>
          <p:nvSpPr>
            <p:cNvPr id="12" name="object 22">
              <a:extLst>
                <a:ext uri="{FF2B5EF4-FFF2-40B4-BE49-F238E27FC236}">
                  <a16:creationId xmlns:a16="http://schemas.microsoft.com/office/drawing/2014/main" xmlns="" id="{8EC947CD-FB1F-46E1-3E76-F02E71368F9F}"/>
                </a:ext>
              </a:extLst>
            </p:cNvPr>
            <p:cNvSpPr/>
            <p:nvPr/>
          </p:nvSpPr>
          <p:spPr>
            <a:xfrm>
              <a:off x="0" y="1518411"/>
              <a:ext cx="676275" cy="1428115"/>
            </a:xfrm>
            <a:custGeom>
              <a:avLst/>
              <a:gdLst/>
              <a:ahLst/>
              <a:cxnLst/>
              <a:rect l="l" t="t" r="r" b="b"/>
              <a:pathLst>
                <a:path w="676275" h="1428114">
                  <a:moveTo>
                    <a:pt x="475322" y="0"/>
                  </a:moveTo>
                  <a:lnTo>
                    <a:pt x="0" y="18385"/>
                  </a:lnTo>
                  <a:lnTo>
                    <a:pt x="0" y="577373"/>
                  </a:lnTo>
                  <a:lnTo>
                    <a:pt x="675830" y="1427988"/>
                  </a:lnTo>
                  <a:lnTo>
                    <a:pt x="475322" y="0"/>
                  </a:lnTo>
                  <a:close/>
                </a:path>
              </a:pathLst>
            </a:custGeom>
            <a:solidFill>
              <a:srgbClr val="FFFFFF">
                <a:alpha val="67842"/>
              </a:srgbClr>
            </a:solidFill>
          </p:spPr>
          <p:txBody>
            <a:bodyPr wrap="square" lIns="0" tIns="0" rIns="0" bIns="0" rtlCol="0"/>
            <a:lstStyle/>
            <a:p>
              <a:endParaRPr/>
            </a:p>
          </p:txBody>
        </p:sp>
        <p:sp>
          <p:nvSpPr>
            <p:cNvPr id="13" name="object 23">
              <a:extLst>
                <a:ext uri="{FF2B5EF4-FFF2-40B4-BE49-F238E27FC236}">
                  <a16:creationId xmlns:a16="http://schemas.microsoft.com/office/drawing/2014/main" xmlns="" id="{C50D2D6A-ABB2-08ED-B7A4-9DA59B1AFAB1}"/>
                </a:ext>
              </a:extLst>
            </p:cNvPr>
            <p:cNvSpPr/>
            <p:nvPr/>
          </p:nvSpPr>
          <p:spPr>
            <a:xfrm>
              <a:off x="0" y="2094275"/>
              <a:ext cx="660400" cy="1036955"/>
            </a:xfrm>
            <a:custGeom>
              <a:avLst/>
              <a:gdLst/>
              <a:ahLst/>
              <a:cxnLst/>
              <a:rect l="l" t="t" r="r" b="b"/>
              <a:pathLst>
                <a:path w="660400" h="1036955">
                  <a:moveTo>
                    <a:pt x="0" y="0"/>
                  </a:moveTo>
                  <a:lnTo>
                    <a:pt x="0" y="1036661"/>
                  </a:lnTo>
                  <a:lnTo>
                    <a:pt x="660171" y="837519"/>
                  </a:lnTo>
                  <a:lnTo>
                    <a:pt x="0" y="0"/>
                  </a:lnTo>
                  <a:close/>
                </a:path>
              </a:pathLst>
            </a:custGeom>
            <a:solidFill>
              <a:srgbClr val="FFFFFF">
                <a:alpha val="32156"/>
              </a:srgbClr>
            </a:solidFill>
          </p:spPr>
          <p:txBody>
            <a:bodyPr wrap="square" lIns="0" tIns="0" rIns="0" bIns="0" rtlCol="0"/>
            <a:lstStyle/>
            <a:p>
              <a:endParaRPr/>
            </a:p>
          </p:txBody>
        </p:sp>
        <p:pic>
          <p:nvPicPr>
            <p:cNvPr id="14" name="object 24">
              <a:extLst>
                <a:ext uri="{FF2B5EF4-FFF2-40B4-BE49-F238E27FC236}">
                  <a16:creationId xmlns:a16="http://schemas.microsoft.com/office/drawing/2014/main" xmlns="" id="{DFD8F014-C01C-E56D-3478-FCD91E9B3905}"/>
                </a:ext>
              </a:extLst>
            </p:cNvPr>
            <p:cNvPicPr/>
            <p:nvPr/>
          </p:nvPicPr>
          <p:blipFill>
            <a:blip r:embed="rId2" cstate="print"/>
            <a:stretch>
              <a:fillRect/>
            </a:stretch>
          </p:blipFill>
          <p:spPr>
            <a:xfrm>
              <a:off x="476249" y="0"/>
              <a:ext cx="1466850" cy="1876425"/>
            </a:xfrm>
            <a:prstGeom prst="rect">
              <a:avLst/>
            </a:prstGeom>
          </p:spPr>
        </p:pic>
      </p:grpSp>
      <p:sp>
        <p:nvSpPr>
          <p:cNvPr id="15" name="TextBox 14">
            <a:extLst>
              <a:ext uri="{FF2B5EF4-FFF2-40B4-BE49-F238E27FC236}">
                <a16:creationId xmlns:a16="http://schemas.microsoft.com/office/drawing/2014/main" xmlns="" id="{009D416F-1AD9-0D1D-A872-62C216ECE4EC}"/>
              </a:ext>
            </a:extLst>
          </p:cNvPr>
          <p:cNvSpPr txBox="1"/>
          <p:nvPr/>
        </p:nvSpPr>
        <p:spPr>
          <a:xfrm>
            <a:off x="3352800" y="406713"/>
            <a:ext cx="4049112" cy="1569660"/>
          </a:xfrm>
          <a:prstGeom prst="rect">
            <a:avLst/>
          </a:prstGeom>
          <a:noFill/>
        </p:spPr>
        <p:txBody>
          <a:bodyPr wrap="square">
            <a:spAutoFit/>
          </a:bodyPr>
          <a:lstStyle/>
          <a:p>
            <a:pPr algn="just"/>
            <a:r>
              <a:rPr lang="en-US" sz="3200" b="1" dirty="0">
                <a:solidFill>
                  <a:srgbClr val="C00000"/>
                </a:solidFill>
                <a:effectLst/>
                <a:latin typeface="Times New Roman" panose="02020603050405020304" pitchFamily="18" charset="0"/>
                <a:ea typeface="Times New Roman" panose="02020603050405020304" pitchFamily="18" charset="0"/>
              </a:rPr>
              <a:t>REFERENCES</a:t>
            </a:r>
          </a:p>
          <a:p>
            <a:pPr algn="just"/>
            <a:endParaRPr lang="en-US" sz="3200" b="1" dirty="0">
              <a:solidFill>
                <a:srgbClr val="C00000"/>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IN" sz="3200" dirty="0"/>
          </a:p>
        </p:txBody>
      </p:sp>
    </p:spTree>
    <p:extLst>
      <p:ext uri="{BB962C8B-B14F-4D97-AF65-F5344CB8AC3E}">
        <p14:creationId xmlns:p14="http://schemas.microsoft.com/office/powerpoint/2010/main" val="175127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13">
            <a:extLst>
              <a:ext uri="{FF2B5EF4-FFF2-40B4-BE49-F238E27FC236}">
                <a16:creationId xmlns:a16="http://schemas.microsoft.com/office/drawing/2014/main" xmlns="" id="{0C3A2A90-3665-4306-87FE-E60A84CF29AD}"/>
              </a:ext>
            </a:extLst>
          </p:cNvPr>
          <p:cNvGrpSpPr/>
          <p:nvPr/>
        </p:nvGrpSpPr>
        <p:grpSpPr>
          <a:xfrm>
            <a:off x="-51182" y="-47182"/>
            <a:ext cx="2475230" cy="3131185"/>
            <a:chOff x="0" y="0"/>
            <a:chExt cx="2475230" cy="3131185"/>
          </a:xfrm>
        </p:grpSpPr>
        <p:sp>
          <p:nvSpPr>
            <p:cNvPr id="4" name="object 14">
              <a:extLst>
                <a:ext uri="{FF2B5EF4-FFF2-40B4-BE49-F238E27FC236}">
                  <a16:creationId xmlns:a16="http://schemas.microsoft.com/office/drawing/2014/main" xmlns="" id="{3B5C9F72-CA5F-DFCD-E823-E4CEFE7CB4BB}"/>
                </a:ext>
              </a:extLst>
            </p:cNvPr>
            <p:cNvSpPr/>
            <p:nvPr/>
          </p:nvSpPr>
          <p:spPr>
            <a:xfrm>
              <a:off x="1780028" y="0"/>
              <a:ext cx="617220" cy="104775"/>
            </a:xfrm>
            <a:custGeom>
              <a:avLst/>
              <a:gdLst/>
              <a:ahLst/>
              <a:cxnLst/>
              <a:rect l="l" t="t" r="r" b="b"/>
              <a:pathLst>
                <a:path w="617219" h="104775">
                  <a:moveTo>
                    <a:pt x="545751" y="0"/>
                  </a:moveTo>
                  <a:lnTo>
                    <a:pt x="0" y="0"/>
                  </a:lnTo>
                  <a:lnTo>
                    <a:pt x="616842" y="104648"/>
                  </a:lnTo>
                  <a:lnTo>
                    <a:pt x="545751" y="0"/>
                  </a:lnTo>
                  <a:close/>
                </a:path>
              </a:pathLst>
            </a:custGeom>
            <a:solidFill>
              <a:srgbClr val="FFFFFF">
                <a:alpha val="89802"/>
              </a:srgbClr>
            </a:solidFill>
          </p:spPr>
          <p:txBody>
            <a:bodyPr wrap="square" lIns="0" tIns="0" rIns="0" bIns="0" rtlCol="0"/>
            <a:lstStyle/>
            <a:p>
              <a:endParaRPr/>
            </a:p>
          </p:txBody>
        </p:sp>
        <p:sp>
          <p:nvSpPr>
            <p:cNvPr id="5" name="object 15">
              <a:extLst>
                <a:ext uri="{FF2B5EF4-FFF2-40B4-BE49-F238E27FC236}">
                  <a16:creationId xmlns:a16="http://schemas.microsoft.com/office/drawing/2014/main" xmlns="" id="{2560F5CB-CB4A-8CE8-3649-EA6566EE543D}"/>
                </a:ext>
              </a:extLst>
            </p:cNvPr>
            <p:cNvSpPr/>
            <p:nvPr/>
          </p:nvSpPr>
          <p:spPr>
            <a:xfrm>
              <a:off x="589089" y="0"/>
              <a:ext cx="1819910" cy="917575"/>
            </a:xfrm>
            <a:custGeom>
              <a:avLst/>
              <a:gdLst/>
              <a:ahLst/>
              <a:cxnLst/>
              <a:rect l="l" t="t" r="r" b="b"/>
              <a:pathLst>
                <a:path w="1819910" h="917575">
                  <a:moveTo>
                    <a:pt x="1181027" y="0"/>
                  </a:moveTo>
                  <a:lnTo>
                    <a:pt x="0" y="0"/>
                  </a:lnTo>
                  <a:lnTo>
                    <a:pt x="662229" y="917321"/>
                  </a:lnTo>
                  <a:lnTo>
                    <a:pt x="1819592" y="108076"/>
                  </a:lnTo>
                  <a:lnTo>
                    <a:pt x="1181027" y="0"/>
                  </a:lnTo>
                  <a:close/>
                </a:path>
              </a:pathLst>
            </a:custGeom>
            <a:solidFill>
              <a:srgbClr val="FFFFFF">
                <a:alpha val="70195"/>
              </a:srgbClr>
            </a:solidFill>
          </p:spPr>
          <p:txBody>
            <a:bodyPr wrap="square" lIns="0" tIns="0" rIns="0" bIns="0" rtlCol="0"/>
            <a:lstStyle/>
            <a:p>
              <a:endParaRPr/>
            </a:p>
          </p:txBody>
        </p:sp>
        <p:sp>
          <p:nvSpPr>
            <p:cNvPr id="6" name="object 16">
              <a:extLst>
                <a:ext uri="{FF2B5EF4-FFF2-40B4-BE49-F238E27FC236}">
                  <a16:creationId xmlns:a16="http://schemas.microsoft.com/office/drawing/2014/main" xmlns="" id="{B81D3DC9-D1CC-EB8D-63F3-8C4435353131}"/>
                </a:ext>
              </a:extLst>
            </p:cNvPr>
            <p:cNvSpPr/>
            <p:nvPr/>
          </p:nvSpPr>
          <p:spPr>
            <a:xfrm>
              <a:off x="1243787" y="105537"/>
              <a:ext cx="1225550" cy="1379855"/>
            </a:xfrm>
            <a:custGeom>
              <a:avLst/>
              <a:gdLst/>
              <a:ahLst/>
              <a:cxnLst/>
              <a:rect l="l" t="t" r="r" b="b"/>
              <a:pathLst>
                <a:path w="1225550" h="1379855">
                  <a:moveTo>
                    <a:pt x="1157020" y="0"/>
                  </a:moveTo>
                  <a:lnTo>
                    <a:pt x="0" y="808736"/>
                  </a:lnTo>
                  <a:lnTo>
                    <a:pt x="1225219" y="1379347"/>
                  </a:lnTo>
                  <a:lnTo>
                    <a:pt x="1157020" y="0"/>
                  </a:lnTo>
                  <a:close/>
                </a:path>
              </a:pathLst>
            </a:custGeom>
            <a:solidFill>
              <a:srgbClr val="FFFFFF">
                <a:alpha val="87841"/>
              </a:srgbClr>
            </a:solidFill>
          </p:spPr>
          <p:txBody>
            <a:bodyPr wrap="square" lIns="0" tIns="0" rIns="0" bIns="0" rtlCol="0"/>
            <a:lstStyle/>
            <a:p>
              <a:endParaRPr/>
            </a:p>
          </p:txBody>
        </p:sp>
        <p:sp>
          <p:nvSpPr>
            <p:cNvPr id="7" name="object 17">
              <a:extLst>
                <a:ext uri="{FF2B5EF4-FFF2-40B4-BE49-F238E27FC236}">
                  <a16:creationId xmlns:a16="http://schemas.microsoft.com/office/drawing/2014/main" xmlns="" id="{51156716-6946-8DF4-7917-4A49CA1569C7}"/>
                </a:ext>
              </a:extLst>
            </p:cNvPr>
            <p:cNvSpPr/>
            <p:nvPr/>
          </p:nvSpPr>
          <p:spPr>
            <a:xfrm>
              <a:off x="1250010" y="915924"/>
              <a:ext cx="1225550" cy="1071880"/>
            </a:xfrm>
            <a:custGeom>
              <a:avLst/>
              <a:gdLst/>
              <a:ahLst/>
              <a:cxnLst/>
              <a:rect l="l" t="t" r="r" b="b"/>
              <a:pathLst>
                <a:path w="1225550" h="1071880">
                  <a:moveTo>
                    <a:pt x="0" y="0"/>
                  </a:moveTo>
                  <a:lnTo>
                    <a:pt x="246557" y="1071499"/>
                  </a:lnTo>
                  <a:lnTo>
                    <a:pt x="1225219" y="570611"/>
                  </a:lnTo>
                  <a:lnTo>
                    <a:pt x="0" y="0"/>
                  </a:lnTo>
                  <a:close/>
                </a:path>
              </a:pathLst>
            </a:custGeom>
            <a:solidFill>
              <a:srgbClr val="FFFFFF">
                <a:alpha val="70195"/>
              </a:srgbClr>
            </a:solidFill>
          </p:spPr>
          <p:txBody>
            <a:bodyPr wrap="square" lIns="0" tIns="0" rIns="0" bIns="0" rtlCol="0"/>
            <a:lstStyle/>
            <a:p>
              <a:endParaRPr/>
            </a:p>
          </p:txBody>
        </p:sp>
        <p:sp>
          <p:nvSpPr>
            <p:cNvPr id="8" name="object 18">
              <a:extLst>
                <a:ext uri="{FF2B5EF4-FFF2-40B4-BE49-F238E27FC236}">
                  <a16:creationId xmlns:a16="http://schemas.microsoft.com/office/drawing/2014/main" xmlns="" id="{74A58F6A-ABA5-D490-0D96-8D922E2BEB24}"/>
                </a:ext>
              </a:extLst>
            </p:cNvPr>
            <p:cNvSpPr/>
            <p:nvPr/>
          </p:nvSpPr>
          <p:spPr>
            <a:xfrm>
              <a:off x="478116" y="917321"/>
              <a:ext cx="1022350" cy="1069340"/>
            </a:xfrm>
            <a:custGeom>
              <a:avLst/>
              <a:gdLst/>
              <a:ahLst/>
              <a:cxnLst/>
              <a:rect l="l" t="t" r="r" b="b"/>
              <a:pathLst>
                <a:path w="1022350" h="1069339">
                  <a:moveTo>
                    <a:pt x="778687" y="0"/>
                  </a:moveTo>
                  <a:lnTo>
                    <a:pt x="0" y="593216"/>
                  </a:lnTo>
                  <a:lnTo>
                    <a:pt x="1022134" y="1069213"/>
                  </a:lnTo>
                  <a:lnTo>
                    <a:pt x="778687" y="0"/>
                  </a:lnTo>
                  <a:close/>
                </a:path>
              </a:pathLst>
            </a:custGeom>
            <a:solidFill>
              <a:srgbClr val="FFFFFF">
                <a:alpha val="50195"/>
              </a:srgbClr>
            </a:solidFill>
          </p:spPr>
          <p:txBody>
            <a:bodyPr wrap="square" lIns="0" tIns="0" rIns="0" bIns="0" rtlCol="0"/>
            <a:lstStyle/>
            <a:p>
              <a:endParaRPr/>
            </a:p>
          </p:txBody>
        </p:sp>
        <p:sp>
          <p:nvSpPr>
            <p:cNvPr id="9" name="object 19">
              <a:extLst>
                <a:ext uri="{FF2B5EF4-FFF2-40B4-BE49-F238E27FC236}">
                  <a16:creationId xmlns:a16="http://schemas.microsoft.com/office/drawing/2014/main" xmlns="" id="{E504A726-7559-941C-C541-8C00E2C26768}"/>
                </a:ext>
              </a:extLst>
            </p:cNvPr>
            <p:cNvSpPr/>
            <p:nvPr/>
          </p:nvSpPr>
          <p:spPr>
            <a:xfrm>
              <a:off x="424293" y="0"/>
              <a:ext cx="833119" cy="1513840"/>
            </a:xfrm>
            <a:custGeom>
              <a:avLst/>
              <a:gdLst/>
              <a:ahLst/>
              <a:cxnLst/>
              <a:rect l="l" t="t" r="r" b="b"/>
              <a:pathLst>
                <a:path w="833119" h="1513840">
                  <a:moveTo>
                    <a:pt x="167988" y="0"/>
                  </a:moveTo>
                  <a:lnTo>
                    <a:pt x="0" y="0"/>
                  </a:lnTo>
                  <a:lnTo>
                    <a:pt x="51181" y="1513713"/>
                  </a:lnTo>
                  <a:lnTo>
                    <a:pt x="832689" y="926084"/>
                  </a:lnTo>
                  <a:lnTo>
                    <a:pt x="167988" y="0"/>
                  </a:lnTo>
                  <a:close/>
                </a:path>
              </a:pathLst>
            </a:custGeom>
            <a:solidFill>
              <a:srgbClr val="FFFFFF">
                <a:alpha val="39999"/>
              </a:srgbClr>
            </a:solidFill>
          </p:spPr>
          <p:txBody>
            <a:bodyPr wrap="square" lIns="0" tIns="0" rIns="0" bIns="0" rtlCol="0"/>
            <a:lstStyle/>
            <a:p>
              <a:endParaRPr/>
            </a:p>
          </p:txBody>
        </p:sp>
        <p:sp>
          <p:nvSpPr>
            <p:cNvPr id="10" name="object 20">
              <a:extLst>
                <a:ext uri="{FF2B5EF4-FFF2-40B4-BE49-F238E27FC236}">
                  <a16:creationId xmlns:a16="http://schemas.microsoft.com/office/drawing/2014/main" xmlns="" id="{4E3A3CEC-7BD8-835B-AE6D-2888C9034A5C}"/>
                </a:ext>
              </a:extLst>
            </p:cNvPr>
            <p:cNvSpPr/>
            <p:nvPr/>
          </p:nvSpPr>
          <p:spPr>
            <a:xfrm>
              <a:off x="0" y="0"/>
              <a:ext cx="474345" cy="1536700"/>
            </a:xfrm>
            <a:custGeom>
              <a:avLst/>
              <a:gdLst/>
              <a:ahLst/>
              <a:cxnLst/>
              <a:rect l="l" t="t" r="r" b="b"/>
              <a:pathLst>
                <a:path w="474345" h="1536700">
                  <a:moveTo>
                    <a:pt x="433004" y="0"/>
                  </a:moveTo>
                  <a:lnTo>
                    <a:pt x="322100" y="0"/>
                  </a:lnTo>
                  <a:lnTo>
                    <a:pt x="0" y="691659"/>
                  </a:lnTo>
                  <a:lnTo>
                    <a:pt x="0" y="1536673"/>
                  </a:lnTo>
                  <a:lnTo>
                    <a:pt x="473748" y="1518030"/>
                  </a:lnTo>
                  <a:lnTo>
                    <a:pt x="433004" y="0"/>
                  </a:lnTo>
                  <a:close/>
                </a:path>
              </a:pathLst>
            </a:custGeom>
            <a:solidFill>
              <a:srgbClr val="FFFFFF">
                <a:alpha val="25097"/>
              </a:srgbClr>
            </a:solidFill>
          </p:spPr>
          <p:txBody>
            <a:bodyPr wrap="square" lIns="0" tIns="0" rIns="0" bIns="0" rtlCol="0"/>
            <a:lstStyle/>
            <a:p>
              <a:endParaRPr/>
            </a:p>
          </p:txBody>
        </p:sp>
        <p:sp>
          <p:nvSpPr>
            <p:cNvPr id="11" name="object 21">
              <a:extLst>
                <a:ext uri="{FF2B5EF4-FFF2-40B4-BE49-F238E27FC236}">
                  <a16:creationId xmlns:a16="http://schemas.microsoft.com/office/drawing/2014/main" xmlns="" id="{2BEA9B4D-B8D6-0CF8-2FA4-CF7B3938761D}"/>
                </a:ext>
              </a:extLst>
            </p:cNvPr>
            <p:cNvSpPr/>
            <p:nvPr/>
          </p:nvSpPr>
          <p:spPr>
            <a:xfrm>
              <a:off x="473621" y="1508505"/>
              <a:ext cx="1019810" cy="1416685"/>
            </a:xfrm>
            <a:custGeom>
              <a:avLst/>
              <a:gdLst/>
              <a:ahLst/>
              <a:cxnLst/>
              <a:rect l="l" t="t" r="r" b="b"/>
              <a:pathLst>
                <a:path w="1019809" h="1416685">
                  <a:moveTo>
                    <a:pt x="0" y="0"/>
                  </a:moveTo>
                  <a:lnTo>
                    <a:pt x="198894" y="1416304"/>
                  </a:lnTo>
                  <a:lnTo>
                    <a:pt x="1019517" y="474726"/>
                  </a:lnTo>
                  <a:lnTo>
                    <a:pt x="0" y="0"/>
                  </a:lnTo>
                  <a:close/>
                </a:path>
              </a:pathLst>
            </a:custGeom>
            <a:solidFill>
              <a:srgbClr val="FFFFFF">
                <a:alpha val="45097"/>
              </a:srgbClr>
            </a:solidFill>
          </p:spPr>
          <p:txBody>
            <a:bodyPr wrap="square" lIns="0" tIns="0" rIns="0" bIns="0" rtlCol="0"/>
            <a:lstStyle/>
            <a:p>
              <a:endParaRPr/>
            </a:p>
          </p:txBody>
        </p:sp>
        <p:sp>
          <p:nvSpPr>
            <p:cNvPr id="12" name="object 22">
              <a:extLst>
                <a:ext uri="{FF2B5EF4-FFF2-40B4-BE49-F238E27FC236}">
                  <a16:creationId xmlns:a16="http://schemas.microsoft.com/office/drawing/2014/main" xmlns="" id="{0A6B69CA-4121-99A1-28E0-7B2D7DCB43B4}"/>
                </a:ext>
              </a:extLst>
            </p:cNvPr>
            <p:cNvSpPr/>
            <p:nvPr/>
          </p:nvSpPr>
          <p:spPr>
            <a:xfrm>
              <a:off x="0" y="1518411"/>
              <a:ext cx="676275" cy="1428115"/>
            </a:xfrm>
            <a:custGeom>
              <a:avLst/>
              <a:gdLst/>
              <a:ahLst/>
              <a:cxnLst/>
              <a:rect l="l" t="t" r="r" b="b"/>
              <a:pathLst>
                <a:path w="676275" h="1428114">
                  <a:moveTo>
                    <a:pt x="475322" y="0"/>
                  </a:moveTo>
                  <a:lnTo>
                    <a:pt x="0" y="18385"/>
                  </a:lnTo>
                  <a:lnTo>
                    <a:pt x="0" y="577373"/>
                  </a:lnTo>
                  <a:lnTo>
                    <a:pt x="675830" y="1427988"/>
                  </a:lnTo>
                  <a:lnTo>
                    <a:pt x="475322" y="0"/>
                  </a:lnTo>
                  <a:close/>
                </a:path>
              </a:pathLst>
            </a:custGeom>
            <a:solidFill>
              <a:srgbClr val="FFFFFF">
                <a:alpha val="67842"/>
              </a:srgbClr>
            </a:solidFill>
          </p:spPr>
          <p:txBody>
            <a:bodyPr wrap="square" lIns="0" tIns="0" rIns="0" bIns="0" rtlCol="0"/>
            <a:lstStyle/>
            <a:p>
              <a:endParaRPr/>
            </a:p>
          </p:txBody>
        </p:sp>
        <p:sp>
          <p:nvSpPr>
            <p:cNvPr id="13" name="object 23">
              <a:extLst>
                <a:ext uri="{FF2B5EF4-FFF2-40B4-BE49-F238E27FC236}">
                  <a16:creationId xmlns:a16="http://schemas.microsoft.com/office/drawing/2014/main" xmlns="" id="{7D1BDEB5-5D29-738B-E352-2C22087ADB3D}"/>
                </a:ext>
              </a:extLst>
            </p:cNvPr>
            <p:cNvSpPr/>
            <p:nvPr/>
          </p:nvSpPr>
          <p:spPr>
            <a:xfrm>
              <a:off x="0" y="2094275"/>
              <a:ext cx="660400" cy="1036955"/>
            </a:xfrm>
            <a:custGeom>
              <a:avLst/>
              <a:gdLst/>
              <a:ahLst/>
              <a:cxnLst/>
              <a:rect l="l" t="t" r="r" b="b"/>
              <a:pathLst>
                <a:path w="660400" h="1036955">
                  <a:moveTo>
                    <a:pt x="0" y="0"/>
                  </a:moveTo>
                  <a:lnTo>
                    <a:pt x="0" y="1036661"/>
                  </a:lnTo>
                  <a:lnTo>
                    <a:pt x="660171" y="837519"/>
                  </a:lnTo>
                  <a:lnTo>
                    <a:pt x="0" y="0"/>
                  </a:lnTo>
                  <a:close/>
                </a:path>
              </a:pathLst>
            </a:custGeom>
            <a:solidFill>
              <a:srgbClr val="FFFFFF">
                <a:alpha val="32156"/>
              </a:srgbClr>
            </a:solidFill>
          </p:spPr>
          <p:txBody>
            <a:bodyPr wrap="square" lIns="0" tIns="0" rIns="0" bIns="0" rtlCol="0"/>
            <a:lstStyle/>
            <a:p>
              <a:endParaRPr/>
            </a:p>
          </p:txBody>
        </p:sp>
        <p:pic>
          <p:nvPicPr>
            <p:cNvPr id="14" name="object 24">
              <a:extLst>
                <a:ext uri="{FF2B5EF4-FFF2-40B4-BE49-F238E27FC236}">
                  <a16:creationId xmlns:a16="http://schemas.microsoft.com/office/drawing/2014/main" xmlns="" id="{CD4150AC-CA69-3820-AEF7-0FB45EA3C237}"/>
                </a:ext>
              </a:extLst>
            </p:cNvPr>
            <p:cNvPicPr/>
            <p:nvPr/>
          </p:nvPicPr>
          <p:blipFill>
            <a:blip r:embed="rId2" cstate="print"/>
            <a:stretch>
              <a:fillRect/>
            </a:stretch>
          </p:blipFill>
          <p:spPr>
            <a:xfrm>
              <a:off x="476249" y="0"/>
              <a:ext cx="1466850" cy="1876425"/>
            </a:xfrm>
            <a:prstGeom prst="rect">
              <a:avLst/>
            </a:prstGeom>
          </p:spPr>
        </p:pic>
      </p:grpSp>
      <p:sp>
        <p:nvSpPr>
          <p:cNvPr id="20" name="TextBox 19">
            <a:extLst>
              <a:ext uri="{FF2B5EF4-FFF2-40B4-BE49-F238E27FC236}">
                <a16:creationId xmlns:a16="http://schemas.microsoft.com/office/drawing/2014/main" xmlns="" id="{ABEFAB6A-6B80-75B1-A2F5-D2A3F126F20C}"/>
              </a:ext>
            </a:extLst>
          </p:cNvPr>
          <p:cNvSpPr txBox="1"/>
          <p:nvPr/>
        </p:nvSpPr>
        <p:spPr>
          <a:xfrm>
            <a:off x="4114800" y="2565570"/>
            <a:ext cx="6127422" cy="784830"/>
          </a:xfrm>
          <a:prstGeom prst="rect">
            <a:avLst/>
          </a:prstGeom>
          <a:noFill/>
        </p:spPr>
        <p:txBody>
          <a:bodyPr wrap="square">
            <a:spAutoFit/>
          </a:bodyPr>
          <a:lstStyle/>
          <a:p>
            <a:pPr lvl="1" algn="just">
              <a:tabLst>
                <a:tab pos="292735" algn="l"/>
              </a:tabLst>
            </a:pPr>
            <a:r>
              <a:rPr lang="en-US" sz="4500" b="1" spc="-10" dirty="0">
                <a:solidFill>
                  <a:srgbClr val="C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Thank you</a:t>
            </a:r>
          </a:p>
        </p:txBody>
      </p:sp>
    </p:spTree>
    <p:extLst>
      <p:ext uri="{BB962C8B-B14F-4D97-AF65-F5344CB8AC3E}">
        <p14:creationId xmlns:p14="http://schemas.microsoft.com/office/powerpoint/2010/main" val="411858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1CEADFB-A99A-F282-4751-01895BEF562A}"/>
              </a:ext>
            </a:extLst>
          </p:cNvPr>
          <p:cNvSpPr txBox="1"/>
          <p:nvPr/>
        </p:nvSpPr>
        <p:spPr>
          <a:xfrm>
            <a:off x="1136421" y="1812067"/>
            <a:ext cx="10134600" cy="3941848"/>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Today with the growth of nations and the development of digital technologies, it has become easier to solve lot of problems. The new-age technologies like AI/ML, Cloud and edge computing play a huge role in shaping the future. </a:t>
            </a:r>
          </a:p>
          <a:p>
            <a:pPr marL="28575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Computer vision has shown great accomplishments in a wide variety of classification, segmentation and object recognition tasks, but tends to encounter more difficulties when tasks require more contextual assessment. </a:t>
            </a:r>
          </a:p>
          <a:p>
            <a:pPr marL="28575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various researches carried out to study human behaviour and identify from their actions. Governments and police departments worldwide are constantly on the lookout for new features that will help prevent crime. </a:t>
            </a:r>
          </a:p>
          <a:p>
            <a:pPr marL="28575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CCTV is just one way they are hoping to improve safety, especially in public spaces. Along with their self-learning systems, features like object tracking, two-way audio and facial recognition make AI CCTV cameras an advanced and effective video security solution.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 name="object 13">
            <a:extLst>
              <a:ext uri="{FF2B5EF4-FFF2-40B4-BE49-F238E27FC236}">
                <a16:creationId xmlns:a16="http://schemas.microsoft.com/office/drawing/2014/main" xmlns="" id="{7D5CBBF8-9C41-F5E9-1DAE-78F9D9C42514}"/>
              </a:ext>
            </a:extLst>
          </p:cNvPr>
          <p:cNvGrpSpPr/>
          <p:nvPr/>
        </p:nvGrpSpPr>
        <p:grpSpPr>
          <a:xfrm>
            <a:off x="-51182" y="-47182"/>
            <a:ext cx="2475230" cy="3131185"/>
            <a:chOff x="0" y="0"/>
            <a:chExt cx="2475230" cy="3131185"/>
          </a:xfrm>
        </p:grpSpPr>
        <p:sp>
          <p:nvSpPr>
            <p:cNvPr id="5" name="object 14">
              <a:extLst>
                <a:ext uri="{FF2B5EF4-FFF2-40B4-BE49-F238E27FC236}">
                  <a16:creationId xmlns:a16="http://schemas.microsoft.com/office/drawing/2014/main" xmlns="" id="{112A0BC3-8D99-FB46-E98D-9CB5B011F765}"/>
                </a:ext>
              </a:extLst>
            </p:cNvPr>
            <p:cNvSpPr/>
            <p:nvPr/>
          </p:nvSpPr>
          <p:spPr>
            <a:xfrm>
              <a:off x="1780028" y="0"/>
              <a:ext cx="617220" cy="104775"/>
            </a:xfrm>
            <a:custGeom>
              <a:avLst/>
              <a:gdLst/>
              <a:ahLst/>
              <a:cxnLst/>
              <a:rect l="l" t="t" r="r" b="b"/>
              <a:pathLst>
                <a:path w="617219" h="104775">
                  <a:moveTo>
                    <a:pt x="545751" y="0"/>
                  </a:moveTo>
                  <a:lnTo>
                    <a:pt x="0" y="0"/>
                  </a:lnTo>
                  <a:lnTo>
                    <a:pt x="616842" y="104648"/>
                  </a:lnTo>
                  <a:lnTo>
                    <a:pt x="545751" y="0"/>
                  </a:lnTo>
                  <a:close/>
                </a:path>
              </a:pathLst>
            </a:custGeom>
            <a:solidFill>
              <a:srgbClr val="FFFFFF">
                <a:alpha val="89802"/>
              </a:srgbClr>
            </a:solidFill>
          </p:spPr>
          <p:txBody>
            <a:bodyPr wrap="square" lIns="0" tIns="0" rIns="0" bIns="0" rtlCol="0"/>
            <a:lstStyle/>
            <a:p>
              <a:endParaRPr/>
            </a:p>
          </p:txBody>
        </p:sp>
        <p:sp>
          <p:nvSpPr>
            <p:cNvPr id="6" name="object 15">
              <a:extLst>
                <a:ext uri="{FF2B5EF4-FFF2-40B4-BE49-F238E27FC236}">
                  <a16:creationId xmlns:a16="http://schemas.microsoft.com/office/drawing/2014/main" xmlns="" id="{63017333-63EF-A087-557D-AD4F7043E86A}"/>
                </a:ext>
              </a:extLst>
            </p:cNvPr>
            <p:cNvSpPr/>
            <p:nvPr/>
          </p:nvSpPr>
          <p:spPr>
            <a:xfrm>
              <a:off x="589089" y="0"/>
              <a:ext cx="1819910" cy="917575"/>
            </a:xfrm>
            <a:custGeom>
              <a:avLst/>
              <a:gdLst/>
              <a:ahLst/>
              <a:cxnLst/>
              <a:rect l="l" t="t" r="r" b="b"/>
              <a:pathLst>
                <a:path w="1819910" h="917575">
                  <a:moveTo>
                    <a:pt x="1181027" y="0"/>
                  </a:moveTo>
                  <a:lnTo>
                    <a:pt x="0" y="0"/>
                  </a:lnTo>
                  <a:lnTo>
                    <a:pt x="662229" y="917321"/>
                  </a:lnTo>
                  <a:lnTo>
                    <a:pt x="1819592" y="108076"/>
                  </a:lnTo>
                  <a:lnTo>
                    <a:pt x="1181027" y="0"/>
                  </a:lnTo>
                  <a:close/>
                </a:path>
              </a:pathLst>
            </a:custGeom>
            <a:solidFill>
              <a:srgbClr val="FFFFFF">
                <a:alpha val="70195"/>
              </a:srgbClr>
            </a:solidFill>
          </p:spPr>
          <p:txBody>
            <a:bodyPr wrap="square" lIns="0" tIns="0" rIns="0" bIns="0" rtlCol="0"/>
            <a:lstStyle/>
            <a:p>
              <a:endParaRPr/>
            </a:p>
          </p:txBody>
        </p:sp>
        <p:sp>
          <p:nvSpPr>
            <p:cNvPr id="7" name="object 16">
              <a:extLst>
                <a:ext uri="{FF2B5EF4-FFF2-40B4-BE49-F238E27FC236}">
                  <a16:creationId xmlns:a16="http://schemas.microsoft.com/office/drawing/2014/main" xmlns="" id="{8E938C47-82FB-1BE8-2AA1-1C663097181E}"/>
                </a:ext>
              </a:extLst>
            </p:cNvPr>
            <p:cNvSpPr/>
            <p:nvPr/>
          </p:nvSpPr>
          <p:spPr>
            <a:xfrm>
              <a:off x="1243787" y="105537"/>
              <a:ext cx="1225550" cy="1379855"/>
            </a:xfrm>
            <a:custGeom>
              <a:avLst/>
              <a:gdLst/>
              <a:ahLst/>
              <a:cxnLst/>
              <a:rect l="l" t="t" r="r" b="b"/>
              <a:pathLst>
                <a:path w="1225550" h="1379855">
                  <a:moveTo>
                    <a:pt x="1157020" y="0"/>
                  </a:moveTo>
                  <a:lnTo>
                    <a:pt x="0" y="808736"/>
                  </a:lnTo>
                  <a:lnTo>
                    <a:pt x="1225219" y="1379347"/>
                  </a:lnTo>
                  <a:lnTo>
                    <a:pt x="1157020" y="0"/>
                  </a:lnTo>
                  <a:close/>
                </a:path>
              </a:pathLst>
            </a:custGeom>
            <a:solidFill>
              <a:srgbClr val="FFFFFF">
                <a:alpha val="87841"/>
              </a:srgbClr>
            </a:solidFill>
          </p:spPr>
          <p:txBody>
            <a:bodyPr wrap="square" lIns="0" tIns="0" rIns="0" bIns="0" rtlCol="0"/>
            <a:lstStyle/>
            <a:p>
              <a:endParaRPr/>
            </a:p>
          </p:txBody>
        </p:sp>
        <p:sp>
          <p:nvSpPr>
            <p:cNvPr id="8" name="object 17">
              <a:extLst>
                <a:ext uri="{FF2B5EF4-FFF2-40B4-BE49-F238E27FC236}">
                  <a16:creationId xmlns:a16="http://schemas.microsoft.com/office/drawing/2014/main" xmlns="" id="{64DB5D34-3C68-66F4-5D04-79A6A9057BDF}"/>
                </a:ext>
              </a:extLst>
            </p:cNvPr>
            <p:cNvSpPr/>
            <p:nvPr/>
          </p:nvSpPr>
          <p:spPr>
            <a:xfrm>
              <a:off x="1250010" y="915924"/>
              <a:ext cx="1225550" cy="1071880"/>
            </a:xfrm>
            <a:custGeom>
              <a:avLst/>
              <a:gdLst/>
              <a:ahLst/>
              <a:cxnLst/>
              <a:rect l="l" t="t" r="r" b="b"/>
              <a:pathLst>
                <a:path w="1225550" h="1071880">
                  <a:moveTo>
                    <a:pt x="0" y="0"/>
                  </a:moveTo>
                  <a:lnTo>
                    <a:pt x="246557" y="1071499"/>
                  </a:lnTo>
                  <a:lnTo>
                    <a:pt x="1225219" y="570611"/>
                  </a:lnTo>
                  <a:lnTo>
                    <a:pt x="0" y="0"/>
                  </a:lnTo>
                  <a:close/>
                </a:path>
              </a:pathLst>
            </a:custGeom>
            <a:solidFill>
              <a:srgbClr val="FFFFFF">
                <a:alpha val="70195"/>
              </a:srgbClr>
            </a:solidFill>
          </p:spPr>
          <p:txBody>
            <a:bodyPr wrap="square" lIns="0" tIns="0" rIns="0" bIns="0" rtlCol="0"/>
            <a:lstStyle/>
            <a:p>
              <a:endParaRPr/>
            </a:p>
          </p:txBody>
        </p:sp>
        <p:sp>
          <p:nvSpPr>
            <p:cNvPr id="9" name="object 18">
              <a:extLst>
                <a:ext uri="{FF2B5EF4-FFF2-40B4-BE49-F238E27FC236}">
                  <a16:creationId xmlns:a16="http://schemas.microsoft.com/office/drawing/2014/main" xmlns="" id="{E069CA40-483E-C0A1-4544-D3AC26F22F31}"/>
                </a:ext>
              </a:extLst>
            </p:cNvPr>
            <p:cNvSpPr/>
            <p:nvPr/>
          </p:nvSpPr>
          <p:spPr>
            <a:xfrm>
              <a:off x="478116" y="917321"/>
              <a:ext cx="1022350" cy="1069340"/>
            </a:xfrm>
            <a:custGeom>
              <a:avLst/>
              <a:gdLst/>
              <a:ahLst/>
              <a:cxnLst/>
              <a:rect l="l" t="t" r="r" b="b"/>
              <a:pathLst>
                <a:path w="1022350" h="1069339">
                  <a:moveTo>
                    <a:pt x="778687" y="0"/>
                  </a:moveTo>
                  <a:lnTo>
                    <a:pt x="0" y="593216"/>
                  </a:lnTo>
                  <a:lnTo>
                    <a:pt x="1022134" y="1069213"/>
                  </a:lnTo>
                  <a:lnTo>
                    <a:pt x="778687" y="0"/>
                  </a:lnTo>
                  <a:close/>
                </a:path>
              </a:pathLst>
            </a:custGeom>
            <a:solidFill>
              <a:srgbClr val="FFFFFF">
                <a:alpha val="50195"/>
              </a:srgbClr>
            </a:solidFill>
          </p:spPr>
          <p:txBody>
            <a:bodyPr wrap="square" lIns="0" tIns="0" rIns="0" bIns="0" rtlCol="0"/>
            <a:lstStyle/>
            <a:p>
              <a:endParaRPr/>
            </a:p>
          </p:txBody>
        </p:sp>
        <p:sp>
          <p:nvSpPr>
            <p:cNvPr id="10" name="object 19">
              <a:extLst>
                <a:ext uri="{FF2B5EF4-FFF2-40B4-BE49-F238E27FC236}">
                  <a16:creationId xmlns:a16="http://schemas.microsoft.com/office/drawing/2014/main" xmlns="" id="{D5FD874C-07C3-6382-52DC-78EAA6CA710D}"/>
                </a:ext>
              </a:extLst>
            </p:cNvPr>
            <p:cNvSpPr/>
            <p:nvPr/>
          </p:nvSpPr>
          <p:spPr>
            <a:xfrm>
              <a:off x="424293" y="0"/>
              <a:ext cx="833119" cy="1513840"/>
            </a:xfrm>
            <a:custGeom>
              <a:avLst/>
              <a:gdLst/>
              <a:ahLst/>
              <a:cxnLst/>
              <a:rect l="l" t="t" r="r" b="b"/>
              <a:pathLst>
                <a:path w="833119" h="1513840">
                  <a:moveTo>
                    <a:pt x="167988" y="0"/>
                  </a:moveTo>
                  <a:lnTo>
                    <a:pt x="0" y="0"/>
                  </a:lnTo>
                  <a:lnTo>
                    <a:pt x="51181" y="1513713"/>
                  </a:lnTo>
                  <a:lnTo>
                    <a:pt x="832689" y="926084"/>
                  </a:lnTo>
                  <a:lnTo>
                    <a:pt x="167988" y="0"/>
                  </a:lnTo>
                  <a:close/>
                </a:path>
              </a:pathLst>
            </a:custGeom>
            <a:solidFill>
              <a:srgbClr val="FFFFFF">
                <a:alpha val="39999"/>
              </a:srgbClr>
            </a:solidFill>
          </p:spPr>
          <p:txBody>
            <a:bodyPr wrap="square" lIns="0" tIns="0" rIns="0" bIns="0" rtlCol="0"/>
            <a:lstStyle/>
            <a:p>
              <a:endParaRPr/>
            </a:p>
          </p:txBody>
        </p:sp>
        <p:sp>
          <p:nvSpPr>
            <p:cNvPr id="11" name="object 20">
              <a:extLst>
                <a:ext uri="{FF2B5EF4-FFF2-40B4-BE49-F238E27FC236}">
                  <a16:creationId xmlns:a16="http://schemas.microsoft.com/office/drawing/2014/main" xmlns="" id="{56EB0130-4121-9244-D51C-6A28E919ADFF}"/>
                </a:ext>
              </a:extLst>
            </p:cNvPr>
            <p:cNvSpPr/>
            <p:nvPr/>
          </p:nvSpPr>
          <p:spPr>
            <a:xfrm>
              <a:off x="0" y="0"/>
              <a:ext cx="474345" cy="1536700"/>
            </a:xfrm>
            <a:custGeom>
              <a:avLst/>
              <a:gdLst/>
              <a:ahLst/>
              <a:cxnLst/>
              <a:rect l="l" t="t" r="r" b="b"/>
              <a:pathLst>
                <a:path w="474345" h="1536700">
                  <a:moveTo>
                    <a:pt x="433004" y="0"/>
                  </a:moveTo>
                  <a:lnTo>
                    <a:pt x="322100" y="0"/>
                  </a:lnTo>
                  <a:lnTo>
                    <a:pt x="0" y="691659"/>
                  </a:lnTo>
                  <a:lnTo>
                    <a:pt x="0" y="1536673"/>
                  </a:lnTo>
                  <a:lnTo>
                    <a:pt x="473748" y="1518030"/>
                  </a:lnTo>
                  <a:lnTo>
                    <a:pt x="433004" y="0"/>
                  </a:lnTo>
                  <a:close/>
                </a:path>
              </a:pathLst>
            </a:custGeom>
            <a:solidFill>
              <a:srgbClr val="FFFFFF">
                <a:alpha val="25097"/>
              </a:srgbClr>
            </a:solidFill>
          </p:spPr>
          <p:txBody>
            <a:bodyPr wrap="square" lIns="0" tIns="0" rIns="0" bIns="0" rtlCol="0"/>
            <a:lstStyle/>
            <a:p>
              <a:endParaRPr/>
            </a:p>
          </p:txBody>
        </p:sp>
        <p:sp>
          <p:nvSpPr>
            <p:cNvPr id="12" name="object 21">
              <a:extLst>
                <a:ext uri="{FF2B5EF4-FFF2-40B4-BE49-F238E27FC236}">
                  <a16:creationId xmlns:a16="http://schemas.microsoft.com/office/drawing/2014/main" xmlns="" id="{138F0C16-11DD-4C87-AEAE-430D5BCA03E4}"/>
                </a:ext>
              </a:extLst>
            </p:cNvPr>
            <p:cNvSpPr/>
            <p:nvPr/>
          </p:nvSpPr>
          <p:spPr>
            <a:xfrm>
              <a:off x="473621" y="1508505"/>
              <a:ext cx="1019810" cy="1416685"/>
            </a:xfrm>
            <a:custGeom>
              <a:avLst/>
              <a:gdLst/>
              <a:ahLst/>
              <a:cxnLst/>
              <a:rect l="l" t="t" r="r" b="b"/>
              <a:pathLst>
                <a:path w="1019809" h="1416685">
                  <a:moveTo>
                    <a:pt x="0" y="0"/>
                  </a:moveTo>
                  <a:lnTo>
                    <a:pt x="198894" y="1416304"/>
                  </a:lnTo>
                  <a:lnTo>
                    <a:pt x="1019517" y="474726"/>
                  </a:lnTo>
                  <a:lnTo>
                    <a:pt x="0" y="0"/>
                  </a:lnTo>
                  <a:close/>
                </a:path>
              </a:pathLst>
            </a:custGeom>
            <a:solidFill>
              <a:srgbClr val="FFFFFF">
                <a:alpha val="45097"/>
              </a:srgbClr>
            </a:solidFill>
          </p:spPr>
          <p:txBody>
            <a:bodyPr wrap="square" lIns="0" tIns="0" rIns="0" bIns="0" rtlCol="0"/>
            <a:lstStyle/>
            <a:p>
              <a:endParaRPr/>
            </a:p>
          </p:txBody>
        </p:sp>
        <p:sp>
          <p:nvSpPr>
            <p:cNvPr id="13" name="object 22">
              <a:extLst>
                <a:ext uri="{FF2B5EF4-FFF2-40B4-BE49-F238E27FC236}">
                  <a16:creationId xmlns:a16="http://schemas.microsoft.com/office/drawing/2014/main" xmlns="" id="{D7B6A08E-22B1-D815-C8E5-CB1718326B75}"/>
                </a:ext>
              </a:extLst>
            </p:cNvPr>
            <p:cNvSpPr/>
            <p:nvPr/>
          </p:nvSpPr>
          <p:spPr>
            <a:xfrm>
              <a:off x="0" y="1518411"/>
              <a:ext cx="676275" cy="1428115"/>
            </a:xfrm>
            <a:custGeom>
              <a:avLst/>
              <a:gdLst/>
              <a:ahLst/>
              <a:cxnLst/>
              <a:rect l="l" t="t" r="r" b="b"/>
              <a:pathLst>
                <a:path w="676275" h="1428114">
                  <a:moveTo>
                    <a:pt x="475322" y="0"/>
                  </a:moveTo>
                  <a:lnTo>
                    <a:pt x="0" y="18385"/>
                  </a:lnTo>
                  <a:lnTo>
                    <a:pt x="0" y="577373"/>
                  </a:lnTo>
                  <a:lnTo>
                    <a:pt x="675830" y="1427988"/>
                  </a:lnTo>
                  <a:lnTo>
                    <a:pt x="475322" y="0"/>
                  </a:lnTo>
                  <a:close/>
                </a:path>
              </a:pathLst>
            </a:custGeom>
            <a:solidFill>
              <a:srgbClr val="FFFFFF">
                <a:alpha val="67842"/>
              </a:srgbClr>
            </a:solidFill>
          </p:spPr>
          <p:txBody>
            <a:bodyPr wrap="square" lIns="0" tIns="0" rIns="0" bIns="0" rtlCol="0"/>
            <a:lstStyle/>
            <a:p>
              <a:endParaRPr/>
            </a:p>
          </p:txBody>
        </p:sp>
        <p:sp>
          <p:nvSpPr>
            <p:cNvPr id="14" name="object 23">
              <a:extLst>
                <a:ext uri="{FF2B5EF4-FFF2-40B4-BE49-F238E27FC236}">
                  <a16:creationId xmlns:a16="http://schemas.microsoft.com/office/drawing/2014/main" xmlns="" id="{1E08AD97-376D-AFBC-CB18-554B4BB9BCA0}"/>
                </a:ext>
              </a:extLst>
            </p:cNvPr>
            <p:cNvSpPr/>
            <p:nvPr/>
          </p:nvSpPr>
          <p:spPr>
            <a:xfrm>
              <a:off x="0" y="2094275"/>
              <a:ext cx="660400" cy="1036955"/>
            </a:xfrm>
            <a:custGeom>
              <a:avLst/>
              <a:gdLst/>
              <a:ahLst/>
              <a:cxnLst/>
              <a:rect l="l" t="t" r="r" b="b"/>
              <a:pathLst>
                <a:path w="660400" h="1036955">
                  <a:moveTo>
                    <a:pt x="0" y="0"/>
                  </a:moveTo>
                  <a:lnTo>
                    <a:pt x="0" y="1036661"/>
                  </a:lnTo>
                  <a:lnTo>
                    <a:pt x="660171" y="837519"/>
                  </a:lnTo>
                  <a:lnTo>
                    <a:pt x="0" y="0"/>
                  </a:lnTo>
                  <a:close/>
                </a:path>
              </a:pathLst>
            </a:custGeom>
            <a:solidFill>
              <a:srgbClr val="FFFFFF">
                <a:alpha val="32156"/>
              </a:srgbClr>
            </a:solidFill>
          </p:spPr>
          <p:txBody>
            <a:bodyPr wrap="square" lIns="0" tIns="0" rIns="0" bIns="0" rtlCol="0"/>
            <a:lstStyle/>
            <a:p>
              <a:endParaRPr/>
            </a:p>
          </p:txBody>
        </p:sp>
        <p:pic>
          <p:nvPicPr>
            <p:cNvPr id="15" name="object 24">
              <a:extLst>
                <a:ext uri="{FF2B5EF4-FFF2-40B4-BE49-F238E27FC236}">
                  <a16:creationId xmlns:a16="http://schemas.microsoft.com/office/drawing/2014/main" xmlns="" id="{9FAC693E-0E99-C3AB-D532-59161C7B9D38}"/>
                </a:ext>
              </a:extLst>
            </p:cNvPr>
            <p:cNvPicPr/>
            <p:nvPr/>
          </p:nvPicPr>
          <p:blipFill>
            <a:blip r:embed="rId2" cstate="print"/>
            <a:stretch>
              <a:fillRect/>
            </a:stretch>
          </p:blipFill>
          <p:spPr>
            <a:xfrm>
              <a:off x="476249" y="0"/>
              <a:ext cx="1466850" cy="1876425"/>
            </a:xfrm>
            <a:prstGeom prst="rect">
              <a:avLst/>
            </a:prstGeom>
          </p:spPr>
        </p:pic>
      </p:grpSp>
      <p:sp>
        <p:nvSpPr>
          <p:cNvPr id="17" name="TextBox 16">
            <a:extLst>
              <a:ext uri="{FF2B5EF4-FFF2-40B4-BE49-F238E27FC236}">
                <a16:creationId xmlns:a16="http://schemas.microsoft.com/office/drawing/2014/main" xmlns="" id="{61439206-06AA-0449-3724-3C3EA7AE66C9}"/>
              </a:ext>
            </a:extLst>
          </p:cNvPr>
          <p:cNvSpPr txBox="1"/>
          <p:nvPr/>
        </p:nvSpPr>
        <p:spPr>
          <a:xfrm>
            <a:off x="2623023" y="724715"/>
            <a:ext cx="6127422" cy="584775"/>
          </a:xfrm>
          <a:prstGeom prst="rect">
            <a:avLst/>
          </a:prstGeom>
          <a:noFill/>
        </p:spPr>
        <p:txBody>
          <a:bodyPr wrap="square">
            <a:spAutoFit/>
          </a:bodyPr>
          <a:lstStyle/>
          <a:p>
            <a:pPr lvl="1" algn="just">
              <a:tabLst>
                <a:tab pos="292735" algn="l"/>
              </a:tabLst>
            </a:pPr>
            <a:r>
              <a:rPr lang="en-US" sz="3200" b="1" spc="-10" dirty="0">
                <a:solidFill>
                  <a:srgbClr val="C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Introduction</a:t>
            </a:r>
          </a:p>
        </p:txBody>
      </p:sp>
    </p:spTree>
    <p:extLst>
      <p:ext uri="{BB962C8B-B14F-4D97-AF65-F5344CB8AC3E}">
        <p14:creationId xmlns:p14="http://schemas.microsoft.com/office/powerpoint/2010/main" val="217391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13">
            <a:extLst>
              <a:ext uri="{FF2B5EF4-FFF2-40B4-BE49-F238E27FC236}">
                <a16:creationId xmlns:a16="http://schemas.microsoft.com/office/drawing/2014/main" xmlns="" id="{CA192793-AE47-5EC3-A371-094434C08560}"/>
              </a:ext>
            </a:extLst>
          </p:cNvPr>
          <p:cNvGrpSpPr/>
          <p:nvPr/>
        </p:nvGrpSpPr>
        <p:grpSpPr>
          <a:xfrm>
            <a:off x="-51182" y="-47182"/>
            <a:ext cx="2475230" cy="3131185"/>
            <a:chOff x="0" y="0"/>
            <a:chExt cx="2475230" cy="3131185"/>
          </a:xfrm>
        </p:grpSpPr>
        <p:sp>
          <p:nvSpPr>
            <p:cNvPr id="3" name="object 14">
              <a:extLst>
                <a:ext uri="{FF2B5EF4-FFF2-40B4-BE49-F238E27FC236}">
                  <a16:creationId xmlns:a16="http://schemas.microsoft.com/office/drawing/2014/main" xmlns="" id="{7F8CF466-05A9-D8BD-DE71-907E6AB0879E}"/>
                </a:ext>
              </a:extLst>
            </p:cNvPr>
            <p:cNvSpPr/>
            <p:nvPr/>
          </p:nvSpPr>
          <p:spPr>
            <a:xfrm>
              <a:off x="1780028" y="0"/>
              <a:ext cx="617220" cy="104775"/>
            </a:xfrm>
            <a:custGeom>
              <a:avLst/>
              <a:gdLst/>
              <a:ahLst/>
              <a:cxnLst/>
              <a:rect l="l" t="t" r="r" b="b"/>
              <a:pathLst>
                <a:path w="617219" h="104775">
                  <a:moveTo>
                    <a:pt x="545751" y="0"/>
                  </a:moveTo>
                  <a:lnTo>
                    <a:pt x="0" y="0"/>
                  </a:lnTo>
                  <a:lnTo>
                    <a:pt x="616842" y="104648"/>
                  </a:lnTo>
                  <a:lnTo>
                    <a:pt x="545751" y="0"/>
                  </a:lnTo>
                  <a:close/>
                </a:path>
              </a:pathLst>
            </a:custGeom>
            <a:solidFill>
              <a:srgbClr val="FFFFFF">
                <a:alpha val="89802"/>
              </a:srgbClr>
            </a:solidFill>
          </p:spPr>
          <p:txBody>
            <a:bodyPr wrap="square" lIns="0" tIns="0" rIns="0" bIns="0" rtlCol="0"/>
            <a:lstStyle/>
            <a:p>
              <a:endParaRPr/>
            </a:p>
          </p:txBody>
        </p:sp>
        <p:sp>
          <p:nvSpPr>
            <p:cNvPr id="4" name="object 15">
              <a:extLst>
                <a:ext uri="{FF2B5EF4-FFF2-40B4-BE49-F238E27FC236}">
                  <a16:creationId xmlns:a16="http://schemas.microsoft.com/office/drawing/2014/main" xmlns="" id="{648F014A-5F25-2BFC-8890-3D199E108211}"/>
                </a:ext>
              </a:extLst>
            </p:cNvPr>
            <p:cNvSpPr/>
            <p:nvPr/>
          </p:nvSpPr>
          <p:spPr>
            <a:xfrm>
              <a:off x="589089" y="0"/>
              <a:ext cx="1819910" cy="917575"/>
            </a:xfrm>
            <a:custGeom>
              <a:avLst/>
              <a:gdLst/>
              <a:ahLst/>
              <a:cxnLst/>
              <a:rect l="l" t="t" r="r" b="b"/>
              <a:pathLst>
                <a:path w="1819910" h="917575">
                  <a:moveTo>
                    <a:pt x="1181027" y="0"/>
                  </a:moveTo>
                  <a:lnTo>
                    <a:pt x="0" y="0"/>
                  </a:lnTo>
                  <a:lnTo>
                    <a:pt x="662229" y="917321"/>
                  </a:lnTo>
                  <a:lnTo>
                    <a:pt x="1819592" y="108076"/>
                  </a:lnTo>
                  <a:lnTo>
                    <a:pt x="1181027" y="0"/>
                  </a:lnTo>
                  <a:close/>
                </a:path>
              </a:pathLst>
            </a:custGeom>
            <a:solidFill>
              <a:srgbClr val="FFFFFF">
                <a:alpha val="70195"/>
              </a:srgbClr>
            </a:solidFill>
          </p:spPr>
          <p:txBody>
            <a:bodyPr wrap="square" lIns="0" tIns="0" rIns="0" bIns="0" rtlCol="0"/>
            <a:lstStyle/>
            <a:p>
              <a:endParaRPr/>
            </a:p>
          </p:txBody>
        </p:sp>
        <p:sp>
          <p:nvSpPr>
            <p:cNvPr id="5" name="object 16">
              <a:extLst>
                <a:ext uri="{FF2B5EF4-FFF2-40B4-BE49-F238E27FC236}">
                  <a16:creationId xmlns:a16="http://schemas.microsoft.com/office/drawing/2014/main" xmlns="" id="{8C46C135-A3B9-5ABF-F588-E6238B930EAD}"/>
                </a:ext>
              </a:extLst>
            </p:cNvPr>
            <p:cNvSpPr/>
            <p:nvPr/>
          </p:nvSpPr>
          <p:spPr>
            <a:xfrm>
              <a:off x="1243787" y="105537"/>
              <a:ext cx="1225550" cy="1379855"/>
            </a:xfrm>
            <a:custGeom>
              <a:avLst/>
              <a:gdLst/>
              <a:ahLst/>
              <a:cxnLst/>
              <a:rect l="l" t="t" r="r" b="b"/>
              <a:pathLst>
                <a:path w="1225550" h="1379855">
                  <a:moveTo>
                    <a:pt x="1157020" y="0"/>
                  </a:moveTo>
                  <a:lnTo>
                    <a:pt x="0" y="808736"/>
                  </a:lnTo>
                  <a:lnTo>
                    <a:pt x="1225219" y="1379347"/>
                  </a:lnTo>
                  <a:lnTo>
                    <a:pt x="1157020" y="0"/>
                  </a:lnTo>
                  <a:close/>
                </a:path>
              </a:pathLst>
            </a:custGeom>
            <a:solidFill>
              <a:srgbClr val="FFFFFF">
                <a:alpha val="87841"/>
              </a:srgbClr>
            </a:solidFill>
          </p:spPr>
          <p:txBody>
            <a:bodyPr wrap="square" lIns="0" tIns="0" rIns="0" bIns="0" rtlCol="0"/>
            <a:lstStyle/>
            <a:p>
              <a:endParaRPr/>
            </a:p>
          </p:txBody>
        </p:sp>
        <p:sp>
          <p:nvSpPr>
            <p:cNvPr id="6" name="object 17">
              <a:extLst>
                <a:ext uri="{FF2B5EF4-FFF2-40B4-BE49-F238E27FC236}">
                  <a16:creationId xmlns:a16="http://schemas.microsoft.com/office/drawing/2014/main" xmlns="" id="{8B6A2C82-2D38-0371-316A-F02448150BDB}"/>
                </a:ext>
              </a:extLst>
            </p:cNvPr>
            <p:cNvSpPr/>
            <p:nvPr/>
          </p:nvSpPr>
          <p:spPr>
            <a:xfrm>
              <a:off x="1250010" y="915924"/>
              <a:ext cx="1225550" cy="1071880"/>
            </a:xfrm>
            <a:custGeom>
              <a:avLst/>
              <a:gdLst/>
              <a:ahLst/>
              <a:cxnLst/>
              <a:rect l="l" t="t" r="r" b="b"/>
              <a:pathLst>
                <a:path w="1225550" h="1071880">
                  <a:moveTo>
                    <a:pt x="0" y="0"/>
                  </a:moveTo>
                  <a:lnTo>
                    <a:pt x="246557" y="1071499"/>
                  </a:lnTo>
                  <a:lnTo>
                    <a:pt x="1225219" y="570611"/>
                  </a:lnTo>
                  <a:lnTo>
                    <a:pt x="0" y="0"/>
                  </a:lnTo>
                  <a:close/>
                </a:path>
              </a:pathLst>
            </a:custGeom>
            <a:solidFill>
              <a:srgbClr val="FFFFFF">
                <a:alpha val="70195"/>
              </a:srgbClr>
            </a:solidFill>
          </p:spPr>
          <p:txBody>
            <a:bodyPr wrap="square" lIns="0" tIns="0" rIns="0" bIns="0" rtlCol="0"/>
            <a:lstStyle/>
            <a:p>
              <a:endParaRPr/>
            </a:p>
          </p:txBody>
        </p:sp>
        <p:sp>
          <p:nvSpPr>
            <p:cNvPr id="7" name="object 18">
              <a:extLst>
                <a:ext uri="{FF2B5EF4-FFF2-40B4-BE49-F238E27FC236}">
                  <a16:creationId xmlns:a16="http://schemas.microsoft.com/office/drawing/2014/main" xmlns="" id="{CDE63BD3-B450-048E-74C6-E58723A38B30}"/>
                </a:ext>
              </a:extLst>
            </p:cNvPr>
            <p:cNvSpPr/>
            <p:nvPr/>
          </p:nvSpPr>
          <p:spPr>
            <a:xfrm>
              <a:off x="478116" y="917321"/>
              <a:ext cx="1022350" cy="1069340"/>
            </a:xfrm>
            <a:custGeom>
              <a:avLst/>
              <a:gdLst/>
              <a:ahLst/>
              <a:cxnLst/>
              <a:rect l="l" t="t" r="r" b="b"/>
              <a:pathLst>
                <a:path w="1022350" h="1069339">
                  <a:moveTo>
                    <a:pt x="778687" y="0"/>
                  </a:moveTo>
                  <a:lnTo>
                    <a:pt x="0" y="593216"/>
                  </a:lnTo>
                  <a:lnTo>
                    <a:pt x="1022134" y="1069213"/>
                  </a:lnTo>
                  <a:lnTo>
                    <a:pt x="778687" y="0"/>
                  </a:lnTo>
                  <a:close/>
                </a:path>
              </a:pathLst>
            </a:custGeom>
            <a:solidFill>
              <a:srgbClr val="FFFFFF">
                <a:alpha val="50195"/>
              </a:srgbClr>
            </a:solidFill>
          </p:spPr>
          <p:txBody>
            <a:bodyPr wrap="square" lIns="0" tIns="0" rIns="0" bIns="0" rtlCol="0"/>
            <a:lstStyle/>
            <a:p>
              <a:endParaRPr/>
            </a:p>
          </p:txBody>
        </p:sp>
        <p:sp>
          <p:nvSpPr>
            <p:cNvPr id="8" name="object 19">
              <a:extLst>
                <a:ext uri="{FF2B5EF4-FFF2-40B4-BE49-F238E27FC236}">
                  <a16:creationId xmlns:a16="http://schemas.microsoft.com/office/drawing/2014/main" xmlns="" id="{5A993F15-B241-78C0-B502-1CB77C9B8836}"/>
                </a:ext>
              </a:extLst>
            </p:cNvPr>
            <p:cNvSpPr/>
            <p:nvPr/>
          </p:nvSpPr>
          <p:spPr>
            <a:xfrm>
              <a:off x="424293" y="0"/>
              <a:ext cx="833119" cy="1513840"/>
            </a:xfrm>
            <a:custGeom>
              <a:avLst/>
              <a:gdLst/>
              <a:ahLst/>
              <a:cxnLst/>
              <a:rect l="l" t="t" r="r" b="b"/>
              <a:pathLst>
                <a:path w="833119" h="1513840">
                  <a:moveTo>
                    <a:pt x="167988" y="0"/>
                  </a:moveTo>
                  <a:lnTo>
                    <a:pt x="0" y="0"/>
                  </a:lnTo>
                  <a:lnTo>
                    <a:pt x="51181" y="1513713"/>
                  </a:lnTo>
                  <a:lnTo>
                    <a:pt x="832689" y="926084"/>
                  </a:lnTo>
                  <a:lnTo>
                    <a:pt x="167988" y="0"/>
                  </a:lnTo>
                  <a:close/>
                </a:path>
              </a:pathLst>
            </a:custGeom>
            <a:solidFill>
              <a:srgbClr val="FFFFFF">
                <a:alpha val="39999"/>
              </a:srgbClr>
            </a:solidFill>
          </p:spPr>
          <p:txBody>
            <a:bodyPr wrap="square" lIns="0" tIns="0" rIns="0" bIns="0" rtlCol="0"/>
            <a:lstStyle/>
            <a:p>
              <a:endParaRPr/>
            </a:p>
          </p:txBody>
        </p:sp>
        <p:sp>
          <p:nvSpPr>
            <p:cNvPr id="9" name="object 20">
              <a:extLst>
                <a:ext uri="{FF2B5EF4-FFF2-40B4-BE49-F238E27FC236}">
                  <a16:creationId xmlns:a16="http://schemas.microsoft.com/office/drawing/2014/main" xmlns="" id="{EDE7AB28-A432-CCEC-A69A-F2ADFD43BF8B}"/>
                </a:ext>
              </a:extLst>
            </p:cNvPr>
            <p:cNvSpPr/>
            <p:nvPr/>
          </p:nvSpPr>
          <p:spPr>
            <a:xfrm>
              <a:off x="0" y="0"/>
              <a:ext cx="474345" cy="1536700"/>
            </a:xfrm>
            <a:custGeom>
              <a:avLst/>
              <a:gdLst/>
              <a:ahLst/>
              <a:cxnLst/>
              <a:rect l="l" t="t" r="r" b="b"/>
              <a:pathLst>
                <a:path w="474345" h="1536700">
                  <a:moveTo>
                    <a:pt x="433004" y="0"/>
                  </a:moveTo>
                  <a:lnTo>
                    <a:pt x="322100" y="0"/>
                  </a:lnTo>
                  <a:lnTo>
                    <a:pt x="0" y="691659"/>
                  </a:lnTo>
                  <a:lnTo>
                    <a:pt x="0" y="1536673"/>
                  </a:lnTo>
                  <a:lnTo>
                    <a:pt x="473748" y="1518030"/>
                  </a:lnTo>
                  <a:lnTo>
                    <a:pt x="433004" y="0"/>
                  </a:lnTo>
                  <a:close/>
                </a:path>
              </a:pathLst>
            </a:custGeom>
            <a:solidFill>
              <a:srgbClr val="FFFFFF">
                <a:alpha val="25097"/>
              </a:srgbClr>
            </a:solidFill>
          </p:spPr>
          <p:txBody>
            <a:bodyPr wrap="square" lIns="0" tIns="0" rIns="0" bIns="0" rtlCol="0"/>
            <a:lstStyle/>
            <a:p>
              <a:endParaRPr/>
            </a:p>
          </p:txBody>
        </p:sp>
        <p:sp>
          <p:nvSpPr>
            <p:cNvPr id="10" name="object 21">
              <a:extLst>
                <a:ext uri="{FF2B5EF4-FFF2-40B4-BE49-F238E27FC236}">
                  <a16:creationId xmlns:a16="http://schemas.microsoft.com/office/drawing/2014/main" xmlns="" id="{5FD1AED5-EDB2-A8DB-1F4F-92C8FB455A42}"/>
                </a:ext>
              </a:extLst>
            </p:cNvPr>
            <p:cNvSpPr/>
            <p:nvPr/>
          </p:nvSpPr>
          <p:spPr>
            <a:xfrm>
              <a:off x="473621" y="1508505"/>
              <a:ext cx="1019810" cy="1416685"/>
            </a:xfrm>
            <a:custGeom>
              <a:avLst/>
              <a:gdLst/>
              <a:ahLst/>
              <a:cxnLst/>
              <a:rect l="l" t="t" r="r" b="b"/>
              <a:pathLst>
                <a:path w="1019809" h="1416685">
                  <a:moveTo>
                    <a:pt x="0" y="0"/>
                  </a:moveTo>
                  <a:lnTo>
                    <a:pt x="198894" y="1416304"/>
                  </a:lnTo>
                  <a:lnTo>
                    <a:pt x="1019517" y="474726"/>
                  </a:lnTo>
                  <a:lnTo>
                    <a:pt x="0" y="0"/>
                  </a:lnTo>
                  <a:close/>
                </a:path>
              </a:pathLst>
            </a:custGeom>
            <a:solidFill>
              <a:srgbClr val="FFFFFF">
                <a:alpha val="45097"/>
              </a:srgbClr>
            </a:solidFill>
          </p:spPr>
          <p:txBody>
            <a:bodyPr wrap="square" lIns="0" tIns="0" rIns="0" bIns="0" rtlCol="0"/>
            <a:lstStyle/>
            <a:p>
              <a:endParaRPr/>
            </a:p>
          </p:txBody>
        </p:sp>
        <p:sp>
          <p:nvSpPr>
            <p:cNvPr id="11" name="object 22">
              <a:extLst>
                <a:ext uri="{FF2B5EF4-FFF2-40B4-BE49-F238E27FC236}">
                  <a16:creationId xmlns:a16="http://schemas.microsoft.com/office/drawing/2014/main" xmlns="" id="{2FAEE463-2F0B-A3C3-E226-F6FD37050A42}"/>
                </a:ext>
              </a:extLst>
            </p:cNvPr>
            <p:cNvSpPr/>
            <p:nvPr/>
          </p:nvSpPr>
          <p:spPr>
            <a:xfrm>
              <a:off x="0" y="1518411"/>
              <a:ext cx="676275" cy="1428115"/>
            </a:xfrm>
            <a:custGeom>
              <a:avLst/>
              <a:gdLst/>
              <a:ahLst/>
              <a:cxnLst/>
              <a:rect l="l" t="t" r="r" b="b"/>
              <a:pathLst>
                <a:path w="676275" h="1428114">
                  <a:moveTo>
                    <a:pt x="475322" y="0"/>
                  </a:moveTo>
                  <a:lnTo>
                    <a:pt x="0" y="18385"/>
                  </a:lnTo>
                  <a:lnTo>
                    <a:pt x="0" y="577373"/>
                  </a:lnTo>
                  <a:lnTo>
                    <a:pt x="675830" y="1427988"/>
                  </a:lnTo>
                  <a:lnTo>
                    <a:pt x="475322" y="0"/>
                  </a:lnTo>
                  <a:close/>
                </a:path>
              </a:pathLst>
            </a:custGeom>
            <a:solidFill>
              <a:srgbClr val="FFFFFF">
                <a:alpha val="67842"/>
              </a:srgbClr>
            </a:solidFill>
          </p:spPr>
          <p:txBody>
            <a:bodyPr wrap="square" lIns="0" tIns="0" rIns="0" bIns="0" rtlCol="0"/>
            <a:lstStyle/>
            <a:p>
              <a:endParaRPr/>
            </a:p>
          </p:txBody>
        </p:sp>
        <p:sp>
          <p:nvSpPr>
            <p:cNvPr id="12" name="object 23">
              <a:extLst>
                <a:ext uri="{FF2B5EF4-FFF2-40B4-BE49-F238E27FC236}">
                  <a16:creationId xmlns:a16="http://schemas.microsoft.com/office/drawing/2014/main" xmlns="" id="{19927485-997E-2804-97D1-C12842D24CF3}"/>
                </a:ext>
              </a:extLst>
            </p:cNvPr>
            <p:cNvSpPr/>
            <p:nvPr/>
          </p:nvSpPr>
          <p:spPr>
            <a:xfrm>
              <a:off x="0" y="2094275"/>
              <a:ext cx="660400" cy="1036955"/>
            </a:xfrm>
            <a:custGeom>
              <a:avLst/>
              <a:gdLst/>
              <a:ahLst/>
              <a:cxnLst/>
              <a:rect l="l" t="t" r="r" b="b"/>
              <a:pathLst>
                <a:path w="660400" h="1036955">
                  <a:moveTo>
                    <a:pt x="0" y="0"/>
                  </a:moveTo>
                  <a:lnTo>
                    <a:pt x="0" y="1036661"/>
                  </a:lnTo>
                  <a:lnTo>
                    <a:pt x="660171" y="837519"/>
                  </a:lnTo>
                  <a:lnTo>
                    <a:pt x="0" y="0"/>
                  </a:lnTo>
                  <a:close/>
                </a:path>
              </a:pathLst>
            </a:custGeom>
            <a:solidFill>
              <a:srgbClr val="FFFFFF">
                <a:alpha val="32156"/>
              </a:srgbClr>
            </a:solidFill>
          </p:spPr>
          <p:txBody>
            <a:bodyPr wrap="square" lIns="0" tIns="0" rIns="0" bIns="0" rtlCol="0"/>
            <a:lstStyle/>
            <a:p>
              <a:endParaRPr/>
            </a:p>
          </p:txBody>
        </p:sp>
        <p:pic>
          <p:nvPicPr>
            <p:cNvPr id="13" name="object 24">
              <a:extLst>
                <a:ext uri="{FF2B5EF4-FFF2-40B4-BE49-F238E27FC236}">
                  <a16:creationId xmlns:a16="http://schemas.microsoft.com/office/drawing/2014/main" xmlns="" id="{3DC72FD9-5064-47A1-E2FE-72980093877E}"/>
                </a:ext>
              </a:extLst>
            </p:cNvPr>
            <p:cNvPicPr/>
            <p:nvPr/>
          </p:nvPicPr>
          <p:blipFill>
            <a:blip r:embed="rId2" cstate="print"/>
            <a:stretch>
              <a:fillRect/>
            </a:stretch>
          </p:blipFill>
          <p:spPr>
            <a:xfrm>
              <a:off x="476249" y="0"/>
              <a:ext cx="1466850" cy="1876425"/>
            </a:xfrm>
            <a:prstGeom prst="rect">
              <a:avLst/>
            </a:prstGeom>
          </p:spPr>
        </p:pic>
      </p:grpSp>
      <p:sp>
        <p:nvSpPr>
          <p:cNvPr id="15" name="TextBox 14">
            <a:extLst>
              <a:ext uri="{FF2B5EF4-FFF2-40B4-BE49-F238E27FC236}">
                <a16:creationId xmlns:a16="http://schemas.microsoft.com/office/drawing/2014/main" xmlns="" id="{59212D4C-0AC9-9E24-51EC-19E029C8F8DF}"/>
              </a:ext>
            </a:extLst>
          </p:cNvPr>
          <p:cNvSpPr txBox="1"/>
          <p:nvPr/>
        </p:nvSpPr>
        <p:spPr>
          <a:xfrm>
            <a:off x="720191" y="228600"/>
            <a:ext cx="10667999" cy="5848845"/>
          </a:xfrm>
          <a:prstGeom prst="rect">
            <a:avLst/>
          </a:prstGeom>
          <a:noFill/>
        </p:spPr>
        <p:txBody>
          <a:bodyPr wrap="square">
            <a:spAutoFit/>
          </a:bodyPr>
          <a:lstStyle/>
          <a:p>
            <a:pPr lvl="1" algn="just">
              <a:tabLst>
                <a:tab pos="292735" algn="l"/>
              </a:tabLst>
            </a:pPr>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Problem</a:t>
            </a:r>
            <a:r>
              <a:rPr lang="en-US" sz="3200" b="1" spc="-25" dirty="0">
                <a:solidFill>
                  <a:srgbClr val="C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3200" b="1" spc="-10" dirty="0">
                <a:solidFill>
                  <a:srgbClr val="C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Statement</a:t>
            </a:r>
          </a:p>
          <a:p>
            <a:pPr lvl="1" algn="just">
              <a:tabLst>
                <a:tab pos="292735" algn="l"/>
              </a:tabLst>
            </a:pPr>
            <a:endParaRPr lang="en-US" sz="3200" b="1" spc="-10" dirty="0">
              <a:solidFill>
                <a:srgbClr val="C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lvl="1" algn="just">
              <a:tabLst>
                <a:tab pos="292735" algn="l"/>
              </a:tabLst>
            </a:pPr>
            <a:endParaRPr lang="en-I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marL="349250" marR="73660" indent="-285750" algn="just">
              <a:lnSpc>
                <a:spcPct val="150000"/>
              </a:lnSpc>
              <a:spcBef>
                <a:spcPts val="685"/>
              </a:spcBef>
              <a:spcAft>
                <a:spcPts val="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With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increase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amount of anti-social activities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taking place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environment, security has been given the utmost importance lately. Therefore, organizations require a constant monitoring of people and their interactions. Since this constant monitoring of data by humans to judge if the events are abnormal is a</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near</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impossible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task</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requires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lot</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workforce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constant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attention.</a:t>
            </a:r>
            <a:r>
              <a:rPr lang="en-US" sz="2000" spc="-15" dirty="0">
                <a:effectLst/>
                <a:latin typeface="Times New Roman" panose="02020603050405020304" pitchFamily="18" charset="0"/>
                <a:ea typeface="Times New Roman" panose="02020603050405020304" pitchFamily="18" charset="0"/>
              </a:rPr>
              <a:t> </a:t>
            </a:r>
          </a:p>
          <a:p>
            <a:pPr marL="349250" marR="73660" indent="-285750" algn="just">
              <a:lnSpc>
                <a:spcPct val="150000"/>
              </a:lnSpc>
              <a:spcBef>
                <a:spcPts val="685"/>
              </a:spcBef>
              <a:spcAft>
                <a:spcPts val="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challenge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that comes up is the demand for an automatic and intelligent analysis for such video sequences.</a:t>
            </a:r>
            <a:r>
              <a:rPr lang="en-US" sz="2000" spc="2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Our project comes forward as an attempt to provide solution to such a problem as the model developed is a smart surveillance</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which</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can</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detect</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unusual</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or</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abnormal</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activity</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automatically.</a:t>
            </a:r>
            <a:r>
              <a:rPr lang="en-US" sz="2000" spc="-75"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80931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6EC99-3C57-B95F-81BD-650844F40C77}"/>
              </a:ext>
            </a:extLst>
          </p:cNvPr>
          <p:cNvSpPr txBox="1">
            <a:spLocks/>
          </p:cNvSpPr>
          <p:nvPr/>
        </p:nvSpPr>
        <p:spPr>
          <a:xfrm>
            <a:off x="152400" y="99919"/>
            <a:ext cx="10134600" cy="430887"/>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solidFill>
                  <a:srgbClr val="C00000"/>
                </a:solidFill>
              </a:rPr>
              <a:t>        Literature Review</a:t>
            </a:r>
            <a:endParaRPr lang="en-IN" dirty="0">
              <a:solidFill>
                <a:srgbClr val="C00000"/>
              </a:solidFill>
            </a:endParaRPr>
          </a:p>
        </p:txBody>
      </p:sp>
      <p:graphicFrame>
        <p:nvGraphicFramePr>
          <p:cNvPr id="3" name="Table 4">
            <a:extLst>
              <a:ext uri="{FF2B5EF4-FFF2-40B4-BE49-F238E27FC236}">
                <a16:creationId xmlns:a16="http://schemas.microsoft.com/office/drawing/2014/main" xmlns="" id="{0F36A301-6E9E-25B7-D2D4-5A9DF0B02A78}"/>
              </a:ext>
            </a:extLst>
          </p:cNvPr>
          <p:cNvGraphicFramePr>
            <a:graphicFrameLocks noGrp="1"/>
          </p:cNvGraphicFramePr>
          <p:nvPr>
            <p:extLst>
              <p:ext uri="{D42A27DB-BD31-4B8C-83A1-F6EECF244321}">
                <p14:modId xmlns:p14="http://schemas.microsoft.com/office/powerpoint/2010/main" val="1373900575"/>
              </p:ext>
            </p:extLst>
          </p:nvPr>
        </p:nvGraphicFramePr>
        <p:xfrm>
          <a:off x="152400" y="609600"/>
          <a:ext cx="11811001" cy="5385412"/>
        </p:xfrm>
        <a:graphic>
          <a:graphicData uri="http://schemas.openxmlformats.org/drawingml/2006/table">
            <a:tbl>
              <a:tblPr firstRow="1" bandRow="1">
                <a:tableStyleId>{073A0DAA-6AF3-43AB-8588-CEC1D06C72B9}</a:tableStyleId>
              </a:tblPr>
              <a:tblGrid>
                <a:gridCol w="990600">
                  <a:extLst>
                    <a:ext uri="{9D8B030D-6E8A-4147-A177-3AD203B41FA5}">
                      <a16:colId xmlns:a16="http://schemas.microsoft.com/office/drawing/2014/main" xmlns="" val="3425019960"/>
                    </a:ext>
                  </a:extLst>
                </a:gridCol>
                <a:gridCol w="1524000">
                  <a:extLst>
                    <a:ext uri="{9D8B030D-6E8A-4147-A177-3AD203B41FA5}">
                      <a16:colId xmlns:a16="http://schemas.microsoft.com/office/drawing/2014/main" xmlns="" val="148517009"/>
                    </a:ext>
                  </a:extLst>
                </a:gridCol>
                <a:gridCol w="609600">
                  <a:extLst>
                    <a:ext uri="{9D8B030D-6E8A-4147-A177-3AD203B41FA5}">
                      <a16:colId xmlns:a16="http://schemas.microsoft.com/office/drawing/2014/main" xmlns="" val="3800444554"/>
                    </a:ext>
                  </a:extLst>
                </a:gridCol>
                <a:gridCol w="1524000">
                  <a:extLst>
                    <a:ext uri="{9D8B030D-6E8A-4147-A177-3AD203B41FA5}">
                      <a16:colId xmlns:a16="http://schemas.microsoft.com/office/drawing/2014/main" xmlns="" val="1618185391"/>
                    </a:ext>
                  </a:extLst>
                </a:gridCol>
                <a:gridCol w="1525732">
                  <a:extLst>
                    <a:ext uri="{9D8B030D-6E8A-4147-A177-3AD203B41FA5}">
                      <a16:colId xmlns:a16="http://schemas.microsoft.com/office/drawing/2014/main" xmlns="" val="1701487371"/>
                    </a:ext>
                  </a:extLst>
                </a:gridCol>
                <a:gridCol w="5637069">
                  <a:extLst>
                    <a:ext uri="{9D8B030D-6E8A-4147-A177-3AD203B41FA5}">
                      <a16:colId xmlns:a16="http://schemas.microsoft.com/office/drawing/2014/main" xmlns="" val="3141376032"/>
                    </a:ext>
                  </a:extLst>
                </a:gridCol>
              </a:tblGrid>
              <a:tr h="340142">
                <a:tc>
                  <a:txBody>
                    <a:bodyPr/>
                    <a:lstStyle/>
                    <a:p>
                      <a:r>
                        <a:rPr lang="en-US" sz="1600" b="1" dirty="0">
                          <a:solidFill>
                            <a:schemeClr val="bg1"/>
                          </a:solidFill>
                          <a:latin typeface="Times New Roman" panose="02020603050405020304" pitchFamily="18" charset="0"/>
                          <a:cs typeface="Times New Roman" panose="02020603050405020304" pitchFamily="18" charset="0"/>
                        </a:rPr>
                        <a:t>Sl. No.</a:t>
                      </a:r>
                      <a:endParaRPr lang="en-IN" sz="1600" b="1" dirty="0">
                        <a:solidFill>
                          <a:schemeClr val="bg1"/>
                        </a:solidFill>
                        <a:latin typeface="Times New Roman" panose="02020603050405020304" pitchFamily="18" charset="0"/>
                        <a:cs typeface="Times New Roman" panose="02020603050405020304" pitchFamily="18" charset="0"/>
                      </a:endParaRPr>
                    </a:p>
                  </a:txBody>
                  <a:tcPr>
                    <a:solidFill>
                      <a:schemeClr val="tx1">
                        <a:lumMod val="50000"/>
                        <a:lumOff val="50000"/>
                      </a:schemeClr>
                    </a:solidFill>
                  </a:tcPr>
                </a:tc>
                <a:tc>
                  <a:txBody>
                    <a:bodyPr/>
                    <a:lstStyle/>
                    <a:p>
                      <a:r>
                        <a:rPr lang="en-IN" sz="1600" b="1" dirty="0">
                          <a:solidFill>
                            <a:schemeClr val="bg1"/>
                          </a:solidFill>
                          <a:latin typeface="Times New Roman" panose="02020603050405020304" pitchFamily="18" charset="0"/>
                          <a:cs typeface="Times New Roman" panose="02020603050405020304" pitchFamily="18" charset="0"/>
                        </a:rPr>
                        <a:t>Author</a:t>
                      </a:r>
                    </a:p>
                  </a:txBody>
                  <a:tcPr>
                    <a:solidFill>
                      <a:schemeClr val="tx1">
                        <a:lumMod val="50000"/>
                        <a:lumOff val="50000"/>
                      </a:schemeClr>
                    </a:solidFill>
                  </a:tcPr>
                </a:tc>
                <a:tc>
                  <a:txBody>
                    <a:bodyPr/>
                    <a:lstStyle/>
                    <a:p>
                      <a:r>
                        <a:rPr lang="en-IN" sz="1600" b="1" dirty="0">
                          <a:solidFill>
                            <a:schemeClr val="bg1"/>
                          </a:solidFill>
                          <a:latin typeface="Times New Roman" panose="02020603050405020304" pitchFamily="18" charset="0"/>
                          <a:cs typeface="Times New Roman" panose="02020603050405020304" pitchFamily="18" charset="0"/>
                        </a:rPr>
                        <a:t>year</a:t>
                      </a:r>
                    </a:p>
                  </a:txBody>
                  <a:tcPr>
                    <a:solidFill>
                      <a:schemeClr val="tx1">
                        <a:lumMod val="50000"/>
                        <a:lumOff val="50000"/>
                      </a:schemeClr>
                    </a:solidFill>
                  </a:tcPr>
                </a:tc>
                <a:tc>
                  <a:txBody>
                    <a:bodyPr/>
                    <a:lstStyle/>
                    <a:p>
                      <a:r>
                        <a:rPr lang="en-IN" sz="1600" b="1" dirty="0">
                          <a:solidFill>
                            <a:schemeClr val="bg1"/>
                          </a:solidFill>
                          <a:latin typeface="Times New Roman" panose="02020603050405020304" pitchFamily="18" charset="0"/>
                          <a:cs typeface="Times New Roman" panose="02020603050405020304" pitchFamily="18" charset="0"/>
                        </a:rPr>
                        <a:t>Journal</a:t>
                      </a:r>
                    </a:p>
                  </a:txBody>
                  <a:tcPr>
                    <a:solidFill>
                      <a:schemeClr val="tx1">
                        <a:lumMod val="50000"/>
                        <a:lumOff val="50000"/>
                      </a:schemeClr>
                    </a:solidFill>
                  </a:tcPr>
                </a:tc>
                <a:tc>
                  <a:txBody>
                    <a:bodyPr/>
                    <a:lstStyle/>
                    <a:p>
                      <a:r>
                        <a:rPr lang="en-IN" sz="1600" b="1" dirty="0">
                          <a:solidFill>
                            <a:schemeClr val="bg1"/>
                          </a:solidFill>
                          <a:latin typeface="Times New Roman" panose="02020603050405020304" pitchFamily="18" charset="0"/>
                          <a:cs typeface="Times New Roman" panose="02020603050405020304" pitchFamily="18" charset="0"/>
                        </a:rPr>
                        <a:t>Title</a:t>
                      </a:r>
                    </a:p>
                  </a:txBody>
                  <a:tcPr>
                    <a:solidFill>
                      <a:schemeClr val="tx1">
                        <a:lumMod val="50000"/>
                        <a:lumOff val="50000"/>
                      </a:schemeClr>
                    </a:solidFill>
                  </a:tcPr>
                </a:tc>
                <a:tc>
                  <a:txBody>
                    <a:bodyPr/>
                    <a:lstStyle/>
                    <a:p>
                      <a:r>
                        <a:rPr lang="en-IN" sz="1600" b="1" dirty="0">
                          <a:solidFill>
                            <a:schemeClr val="bg1"/>
                          </a:solidFill>
                          <a:latin typeface="Times New Roman" panose="02020603050405020304" pitchFamily="18" charset="0"/>
                          <a:cs typeface="Times New Roman" panose="02020603050405020304" pitchFamily="18" charset="0"/>
                        </a:rPr>
                        <a:t>Inference</a:t>
                      </a:r>
                    </a:p>
                  </a:txBody>
                  <a:tcPr>
                    <a:solidFill>
                      <a:schemeClr val="tx1">
                        <a:lumMod val="50000"/>
                        <a:lumOff val="50000"/>
                      </a:schemeClr>
                    </a:solidFill>
                  </a:tcPr>
                </a:tc>
                <a:extLst>
                  <a:ext uri="{0D108BD9-81ED-4DB2-BD59-A6C34878D82A}">
                    <a16:rowId xmlns:a16="http://schemas.microsoft.com/office/drawing/2014/main" xmlns="" val="56668350"/>
                  </a:ext>
                </a:extLst>
              </a:tr>
              <a:tr h="1374970">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IN" sz="1400" dirty="0">
                          <a:latin typeface="Times New Roman" panose="02020603050405020304" pitchFamily="18" charset="0"/>
                          <a:cs typeface="Times New Roman" panose="02020603050405020304" pitchFamily="18" charset="0"/>
                        </a:rPr>
                        <a:t>Andrew </a:t>
                      </a:r>
                      <a:r>
                        <a:rPr lang="en-IN" sz="1400" dirty="0" err="1">
                          <a:latin typeface="Times New Roman" panose="02020603050405020304" pitchFamily="18" charset="0"/>
                          <a:cs typeface="Times New Roman" panose="02020603050405020304" pitchFamily="18" charset="0"/>
                        </a:rPr>
                        <a:t>Joemon</a:t>
                      </a:r>
                      <a:r>
                        <a:rPr lang="en-IN" sz="1400" dirty="0">
                          <a:latin typeface="Times New Roman" panose="02020603050405020304" pitchFamily="18" charset="0"/>
                          <a:cs typeface="Times New Roman" panose="02020603050405020304" pitchFamily="18" charset="0"/>
                        </a:rPr>
                        <a:t>, et al.,</a:t>
                      </a:r>
                    </a:p>
                  </a:txBody>
                  <a:tcPr/>
                </a:tc>
                <a:tc>
                  <a:txBody>
                    <a:bodyPr/>
                    <a:lstStyle/>
                    <a:p>
                      <a:r>
                        <a:rPr lang="en-IN" sz="1400" dirty="0">
                          <a:latin typeface="Times New Roman" panose="02020603050405020304" pitchFamily="18" charset="0"/>
                          <a:cs typeface="Times New Roman" panose="02020603050405020304" pitchFamily="18" charset="0"/>
                        </a:rPr>
                        <a:t>2021</a:t>
                      </a:r>
                    </a:p>
                  </a:txBody>
                  <a:tcPr/>
                </a:tc>
                <a:tc>
                  <a:txBody>
                    <a:bodyPr/>
                    <a:lstStyle/>
                    <a:p>
                      <a:r>
                        <a:rPr lang="en-US" sz="1400" dirty="0">
                          <a:latin typeface="Times New Roman" panose="02020603050405020304" pitchFamily="18" charset="0"/>
                          <a:cs typeface="Times New Roman" panose="02020603050405020304" pitchFamily="18" charset="0"/>
                        </a:rPr>
                        <a:t>International Journal of Innovative Science and Research Technology</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Abnormal Event Detection Using CCTV Camera</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With this system, it can automate the process of detecting abnormal events from CCTV camera feeds. CNN and LSTM technologies are used to detect anomalies in both supervised and unsupervised manner. Alert messages can be sent to authorities on detection of events. The design of this system consists of various modules or parts that have to be integrated together to complete the system. This involves the creation of Video Compressor, Anomaly Detector, Storage Management and Alert Management modules. </a:t>
                      </a:r>
                    </a:p>
                  </a:txBody>
                  <a:tcPr/>
                </a:tc>
                <a:extLst>
                  <a:ext uri="{0D108BD9-81ED-4DB2-BD59-A6C34878D82A}">
                    <a16:rowId xmlns:a16="http://schemas.microsoft.com/office/drawing/2014/main" xmlns="" val="4243151467"/>
                  </a:ext>
                </a:extLst>
              </a:tr>
              <a:tr h="1204790">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IN" sz="1400" dirty="0" err="1">
                          <a:latin typeface="Times New Roman" panose="02020603050405020304" pitchFamily="18" charset="0"/>
                          <a:cs typeface="Times New Roman" panose="02020603050405020304" pitchFamily="18" charset="0"/>
                        </a:rPr>
                        <a:t>Arpitha</a:t>
                      </a:r>
                      <a:r>
                        <a:rPr lang="en-IN" sz="1400" dirty="0">
                          <a:latin typeface="Times New Roman" panose="02020603050405020304" pitchFamily="18" charset="0"/>
                          <a:cs typeface="Times New Roman" panose="02020603050405020304" pitchFamily="18" charset="0"/>
                        </a:rPr>
                        <a:t> Krishna, et al.,</a:t>
                      </a:r>
                    </a:p>
                  </a:txBody>
                  <a:tcPr/>
                </a:tc>
                <a:tc>
                  <a:txBody>
                    <a:bodyPr/>
                    <a:lstStyle/>
                    <a:p>
                      <a:r>
                        <a:rPr lang="en-IN" sz="1400" dirty="0">
                          <a:latin typeface="Times New Roman" panose="02020603050405020304" pitchFamily="18" charset="0"/>
                          <a:cs typeface="Times New Roman" panose="02020603050405020304" pitchFamily="18" charset="0"/>
                        </a:rPr>
                        <a:t>2021</a:t>
                      </a:r>
                    </a:p>
                  </a:txBody>
                  <a:tcPr/>
                </a:tc>
                <a:tc>
                  <a:txBody>
                    <a:bodyPr/>
                    <a:lstStyle/>
                    <a:p>
                      <a:r>
                        <a:rPr lang="en-IN" sz="1400" dirty="0">
                          <a:latin typeface="Times New Roman" panose="02020603050405020304" pitchFamily="18" charset="0"/>
                          <a:cs typeface="Times New Roman" panose="02020603050405020304" pitchFamily="18" charset="0"/>
                        </a:rPr>
                        <a:t>IEEE </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dirty="0"/>
                        <a:t>Advanced Video Surveillance System</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In this paper, algorithms are proposed by Sum of Absolute Difference for recording videos only when motion is detected. The major advantage of this algorithm is that less storage is required as the system records only for frames with a particular threshold. Even the amount of processing required is reduced. The system efficiency is calculated to be around 72%.</a:t>
                      </a:r>
                    </a:p>
                  </a:txBody>
                  <a:tcPr/>
                </a:tc>
                <a:extLst>
                  <a:ext uri="{0D108BD9-81ED-4DB2-BD59-A6C34878D82A}">
                    <a16:rowId xmlns:a16="http://schemas.microsoft.com/office/drawing/2014/main" xmlns="" val="2995612532"/>
                  </a:ext>
                </a:extLst>
              </a:tr>
              <a:tr h="2180637">
                <a:tc>
                  <a:txBody>
                    <a:bodyPr/>
                    <a:lstStyle/>
                    <a:p>
                      <a:pPr algn="ct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Mounir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Bendali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-Braham, et al.,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2021</a:t>
                      </a:r>
                    </a:p>
                  </a:txBody>
                  <a:tcPr/>
                </a:tc>
                <a:tc>
                  <a:txBody>
                    <a:bodyPr/>
                    <a:lstStyle/>
                    <a:p>
                      <a:r>
                        <a:rPr lang="en-IN" sz="1400" dirty="0">
                          <a:latin typeface="Times New Roman" panose="02020603050405020304" pitchFamily="18" charset="0"/>
                          <a:cs typeface="Times New Roman" panose="02020603050405020304" pitchFamily="18" charset="0"/>
                        </a:rPr>
                        <a:t>IRIMAS</a:t>
                      </a: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Recent trends in crowd analysis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deployment of intelligent surveillance systems is linked with the development of smart cities. The use of these systems requires the development of a framework capable of scanning adequately video-surveillance scenes. Throughout this paper, we explored previous reviews on crowd analysis. We saw recent studies pertaining to pedestrian and group detection, as well as on the branches and several sub-branches of crowd analysis. We enumerated the sources of video/image data we</a:t>
                      </a: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came across, and due to the paucity of datasets.</a:t>
                      </a:r>
                    </a:p>
                    <a:p>
                      <a:pPr algn="just"/>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006882512"/>
                  </a:ext>
                </a:extLst>
              </a:tr>
            </a:tbl>
          </a:graphicData>
        </a:graphic>
      </p:graphicFrame>
    </p:spTree>
    <p:extLst>
      <p:ext uri="{BB962C8B-B14F-4D97-AF65-F5344CB8AC3E}">
        <p14:creationId xmlns:p14="http://schemas.microsoft.com/office/powerpoint/2010/main" val="364358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BB6C22D8-24FC-0DA4-3CF0-4EDA01817539}"/>
              </a:ext>
            </a:extLst>
          </p:cNvPr>
          <p:cNvGraphicFramePr>
            <a:graphicFrameLocks noGrp="1"/>
          </p:cNvGraphicFramePr>
          <p:nvPr>
            <p:extLst>
              <p:ext uri="{D42A27DB-BD31-4B8C-83A1-F6EECF244321}">
                <p14:modId xmlns:p14="http://schemas.microsoft.com/office/powerpoint/2010/main" val="2769233497"/>
              </p:ext>
            </p:extLst>
          </p:nvPr>
        </p:nvGraphicFramePr>
        <p:xfrm>
          <a:off x="9428" y="1"/>
          <a:ext cx="12182571" cy="6827520"/>
        </p:xfrm>
        <a:graphic>
          <a:graphicData uri="http://schemas.openxmlformats.org/drawingml/2006/table">
            <a:tbl>
              <a:tblPr firstRow="1" bandRow="1">
                <a:tableStyleId>{073A0DAA-6AF3-43AB-8588-CEC1D06C72B9}</a:tableStyleId>
              </a:tblPr>
              <a:tblGrid>
                <a:gridCol w="859027">
                  <a:extLst>
                    <a:ext uri="{9D8B030D-6E8A-4147-A177-3AD203B41FA5}">
                      <a16:colId xmlns:a16="http://schemas.microsoft.com/office/drawing/2014/main" xmlns="" val="657790260"/>
                    </a:ext>
                  </a:extLst>
                </a:gridCol>
                <a:gridCol w="960345">
                  <a:extLst>
                    <a:ext uri="{9D8B030D-6E8A-4147-A177-3AD203B41FA5}">
                      <a16:colId xmlns:a16="http://schemas.microsoft.com/office/drawing/2014/main" xmlns="" val="779038325"/>
                    </a:ext>
                  </a:extLst>
                </a:gridCol>
                <a:gridCol w="685800">
                  <a:extLst>
                    <a:ext uri="{9D8B030D-6E8A-4147-A177-3AD203B41FA5}">
                      <a16:colId xmlns:a16="http://schemas.microsoft.com/office/drawing/2014/main" xmlns="" val="3700936205"/>
                    </a:ext>
                  </a:extLst>
                </a:gridCol>
                <a:gridCol w="990600">
                  <a:extLst>
                    <a:ext uri="{9D8B030D-6E8A-4147-A177-3AD203B41FA5}">
                      <a16:colId xmlns:a16="http://schemas.microsoft.com/office/drawing/2014/main" xmlns="" val="88399103"/>
                    </a:ext>
                  </a:extLst>
                </a:gridCol>
                <a:gridCol w="1752600">
                  <a:extLst>
                    <a:ext uri="{9D8B030D-6E8A-4147-A177-3AD203B41FA5}">
                      <a16:colId xmlns:a16="http://schemas.microsoft.com/office/drawing/2014/main" xmlns="" val="4048614127"/>
                    </a:ext>
                  </a:extLst>
                </a:gridCol>
                <a:gridCol w="6934199">
                  <a:extLst>
                    <a:ext uri="{9D8B030D-6E8A-4147-A177-3AD203B41FA5}">
                      <a16:colId xmlns:a16="http://schemas.microsoft.com/office/drawing/2014/main" xmlns="" val="900220250"/>
                    </a:ext>
                  </a:extLst>
                </a:gridCol>
              </a:tblGrid>
              <a:tr h="360738">
                <a:tc>
                  <a:txBody>
                    <a:bodyPr/>
                    <a:lstStyle/>
                    <a:p>
                      <a:r>
                        <a:rPr lang="en-US" dirty="0">
                          <a:latin typeface="Times New Roman" panose="02020603050405020304" pitchFamily="18" charset="0"/>
                          <a:cs typeface="Times New Roman" panose="02020603050405020304" pitchFamily="18" charset="0"/>
                        </a:rPr>
                        <a:t>Sl. No.</a:t>
                      </a:r>
                      <a:endParaRPr lang="en-IN" dirty="0">
                        <a:latin typeface="Times New Roman" panose="02020603050405020304" pitchFamily="18" charset="0"/>
                        <a:cs typeface="Times New Roman" panose="02020603050405020304" pitchFamily="18" charset="0"/>
                      </a:endParaRPr>
                    </a:p>
                  </a:txBody>
                  <a:tcPr>
                    <a:solidFill>
                      <a:schemeClr val="tx1">
                        <a:lumMod val="50000"/>
                        <a:lumOff val="50000"/>
                      </a:schemeClr>
                    </a:solidFill>
                  </a:tcPr>
                </a:tc>
                <a:tc>
                  <a:txBody>
                    <a:bodyPr/>
                    <a:lstStyle/>
                    <a:p>
                      <a:r>
                        <a:rPr lang="en-IN" dirty="0">
                          <a:latin typeface="Times New Roman" panose="02020603050405020304" pitchFamily="18" charset="0"/>
                          <a:cs typeface="Times New Roman" panose="02020603050405020304" pitchFamily="18" charset="0"/>
                        </a:rPr>
                        <a:t>Author</a:t>
                      </a:r>
                    </a:p>
                  </a:txBody>
                  <a:tcPr>
                    <a:solidFill>
                      <a:schemeClr val="tx1">
                        <a:lumMod val="50000"/>
                        <a:lumOff val="50000"/>
                      </a:schemeClr>
                    </a:solidFill>
                  </a:tcPr>
                </a:tc>
                <a:tc>
                  <a:txBody>
                    <a:bodyPr/>
                    <a:lstStyle/>
                    <a:p>
                      <a:r>
                        <a:rPr lang="en-IN" dirty="0">
                          <a:latin typeface="Times New Roman" panose="02020603050405020304" pitchFamily="18" charset="0"/>
                          <a:cs typeface="Times New Roman" panose="02020603050405020304" pitchFamily="18" charset="0"/>
                        </a:rPr>
                        <a:t>Year</a:t>
                      </a:r>
                    </a:p>
                  </a:txBody>
                  <a:tcPr>
                    <a:solidFill>
                      <a:schemeClr val="tx1">
                        <a:lumMod val="50000"/>
                        <a:lumOff val="50000"/>
                      </a:schemeClr>
                    </a:solidFill>
                  </a:tcPr>
                </a:tc>
                <a:tc>
                  <a:txBody>
                    <a:bodyPr/>
                    <a:lstStyle/>
                    <a:p>
                      <a:r>
                        <a:rPr lang="en-IN" dirty="0">
                          <a:latin typeface="Times New Roman" panose="02020603050405020304" pitchFamily="18" charset="0"/>
                          <a:cs typeface="Times New Roman" panose="02020603050405020304" pitchFamily="18" charset="0"/>
                        </a:rPr>
                        <a:t>Journal</a:t>
                      </a:r>
                    </a:p>
                  </a:txBody>
                  <a:tcPr>
                    <a:solidFill>
                      <a:schemeClr val="tx1">
                        <a:lumMod val="50000"/>
                        <a:lumOff val="50000"/>
                      </a:schemeClr>
                    </a:solidFill>
                  </a:tcPr>
                </a:tc>
                <a:tc>
                  <a:txBody>
                    <a:bodyPr/>
                    <a:lstStyle/>
                    <a:p>
                      <a:r>
                        <a:rPr lang="en-IN" sz="1400" dirty="0">
                          <a:latin typeface="Times New Roman" panose="02020603050405020304" pitchFamily="18" charset="0"/>
                          <a:cs typeface="Times New Roman" panose="02020603050405020304" pitchFamily="18" charset="0"/>
                        </a:rPr>
                        <a:t>Title</a:t>
                      </a:r>
                    </a:p>
                  </a:txBody>
                  <a:tcPr>
                    <a:solidFill>
                      <a:schemeClr val="tx1">
                        <a:lumMod val="50000"/>
                        <a:lumOff val="50000"/>
                      </a:schemeClr>
                    </a:solidFill>
                  </a:tcPr>
                </a:tc>
                <a:tc>
                  <a:txBody>
                    <a:bodyPr/>
                    <a:lstStyle/>
                    <a:p>
                      <a:pPr algn="just"/>
                      <a:r>
                        <a:rPr lang="en-IN" dirty="0">
                          <a:latin typeface="Times New Roman" panose="02020603050405020304" pitchFamily="18" charset="0"/>
                          <a:cs typeface="Times New Roman" panose="02020603050405020304" pitchFamily="18" charset="0"/>
                        </a:rPr>
                        <a:t>Inference</a:t>
                      </a:r>
                    </a:p>
                  </a:txBody>
                  <a:tcPr>
                    <a:solidFill>
                      <a:schemeClr val="tx1">
                        <a:lumMod val="50000"/>
                        <a:lumOff val="50000"/>
                      </a:schemeClr>
                    </a:solidFill>
                  </a:tcPr>
                </a:tc>
                <a:extLst>
                  <a:ext uri="{0D108BD9-81ED-4DB2-BD59-A6C34878D82A}">
                    <a16:rowId xmlns:a16="http://schemas.microsoft.com/office/drawing/2014/main" xmlns="" val="3309244770"/>
                  </a:ext>
                </a:extLst>
              </a:tr>
              <a:tr h="472439">
                <a:tc>
                  <a:txBody>
                    <a:bodyPr/>
                    <a:lstStyle/>
                    <a:p>
                      <a:pPr algn="ctr"/>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IN" sz="1500" b="0" i="0" u="none" strike="noStrike" kern="1200">
                          <a:solidFill>
                            <a:schemeClr val="tx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xmlns="" val="tx"/>
                              </a:ext>
                            </a:extLst>
                          </a:hlinkClick>
                        </a:rPr>
                        <a:t>Shabana Habib</a:t>
                      </a:r>
                      <a:r>
                        <a:rPr lang="en-IN" sz="1500" b="0" i="0" u="none" strike="noStrike" kern="1200">
                          <a:solidFill>
                            <a:schemeClr val="tx1"/>
                          </a:solidFill>
                          <a:effectLst/>
                          <a:latin typeface="Times New Roman" panose="02020603050405020304" pitchFamily="18" charset="0"/>
                          <a:ea typeface="+mn-ea"/>
                          <a:cs typeface="Times New Roman" panose="02020603050405020304" pitchFamily="18" charset="0"/>
                        </a:rPr>
                        <a:t>, et al.,</a:t>
                      </a:r>
                      <a:endParaRPr lang="en-IN" sz="15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2021</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ICPSC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Abnormal Activity Recognition from Surveillance Videos Using Convolutional Neural Network</a:t>
                      </a:r>
                    </a:p>
                  </a:txBody>
                  <a:tcPr/>
                </a:tc>
                <a:tc>
                  <a:txBody>
                    <a:bodyPr/>
                    <a:lstStyle/>
                    <a:p>
                      <a:pPr algn="just"/>
                      <a:r>
                        <a:rPr lang="en-IN" sz="1400" dirty="0">
                          <a:latin typeface="Times New Roman" panose="02020603050405020304" pitchFamily="18" charset="0"/>
                          <a:cs typeface="Times New Roman" panose="02020603050405020304" pitchFamily="18" charset="0"/>
                        </a:rPr>
                        <a:t>T</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his paper has presented a framework for identifying violent activity in surveillance videos to avoid accidents during Hajj and Umrah. When a violent activity occurs, the system can sound an alarm and notify law enforcement agencies to take the appropriate safety actions required. In order to identify violent activity, we have assessed the performance of our proposed model by using publicly available Hockey Fight and Surveillance Fight datasets. After running multiple experiments, we have achieved 96% accuracy on Hockey Fight and 81.05% on Surveillance Fight datasets, the highest accuracy achieved in comparison with state-of-the-art methods.</a:t>
                      </a:r>
                    </a:p>
                  </a:txBody>
                  <a:tcPr/>
                </a:tc>
                <a:extLst>
                  <a:ext uri="{0D108BD9-81ED-4DB2-BD59-A6C34878D82A}">
                    <a16:rowId xmlns:a16="http://schemas.microsoft.com/office/drawing/2014/main" xmlns="" val="1619435418"/>
                  </a:ext>
                </a:extLst>
              </a:tr>
              <a:tr h="1052307">
                <a:tc>
                  <a:txBody>
                    <a:bodyPr/>
                    <a:lstStyle/>
                    <a:p>
                      <a:pPr algn="ctr"/>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CEM DIREKOGLU, et al.,</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IEEE ACCESS</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Abnormal Crowd Behavior Detection Using Motion Information Images and Convolutional Neural Networks</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It presented an approach for abnormal crowd behavior detection. The proposed approach is based on a new Motion Information Image (MII) model that is formulated using optical flow. The MII depends on the angle difference calculated between the optical flow vectors in consecutive frames. There are also some optical flow measurements that are small, and their angle difference may affect the observation. To overcome this problem, the angle difference is multiplied with the optical flow magnitude in the current frame to generate the MIIs. A convolutional neural network (CNN) is used to learn normal and abnormal events, and when a test sample is input to the CNN, it is assigned to one of the two classes (Normal or Abnormal).</a:t>
                      </a:r>
                    </a:p>
                  </a:txBody>
                  <a:tcPr/>
                </a:tc>
                <a:extLst>
                  <a:ext uri="{0D108BD9-81ED-4DB2-BD59-A6C34878D82A}">
                    <a16:rowId xmlns:a16="http://schemas.microsoft.com/office/drawing/2014/main" xmlns="" val="3487830210"/>
                  </a:ext>
                </a:extLst>
              </a:tr>
              <a:tr h="1479027">
                <a:tc>
                  <a:txBody>
                    <a:bodyPr/>
                    <a:lstStyle/>
                    <a:p>
                      <a:pPr algn="ctr"/>
                      <a:r>
                        <a:rPr lang="en-IN" sz="1600" dirty="0">
                          <a:latin typeface="Times New Roman" panose="02020603050405020304" pitchFamily="18" charset="0"/>
                          <a:cs typeface="Times New Roman" panose="02020603050405020304" pitchFamily="18" charset="0"/>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ELVAN DUMAN, et al.,</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IEEE ACCESS</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Anomaly Detection in Videos Using Optical Flow and Convolutional Autoencoder</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 convolutional autoencoder method is employed to learn the pattern of normal activities in videos. The main idea of the framework is that the frames, which contain any abnormal event, give significantly different motion pattern than the normal frames. As an input to the encoder, dense optical flow maps are used. Then the network is trained with videos in which no abnormal event is included. After the training stage is properly done, the autoencoder can model the complex distribution of the pattern of normal motion changes. If an input video has an abnormal event, the model is expected to give a higher reconstruction error. Besides, the model was able to reconstruct optic flow maps for corresponding normal video volumes. Our framework consists of three main stages. The first stage of the framework, called preprocessing, aims at extracting dense optical flow map of each frame. In the second stage, the convolutional autoencoder is used in order to obtain the spatial structure of each dense optical flow map volume. The last stage includes a convolutional long short-term memory network to learn the temporal patterns of encoded optical flow maps.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26857179"/>
                  </a:ext>
                </a:extLst>
              </a:tr>
            </a:tbl>
          </a:graphicData>
        </a:graphic>
      </p:graphicFrame>
    </p:spTree>
    <p:extLst>
      <p:ext uri="{BB962C8B-B14F-4D97-AF65-F5344CB8AC3E}">
        <p14:creationId xmlns:p14="http://schemas.microsoft.com/office/powerpoint/2010/main" val="3509544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1EF76DD-3148-8B47-D65E-9427A83185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9807417">
            <a:off x="2904536" y="1053735"/>
            <a:ext cx="1676400" cy="1117600"/>
          </a:xfrm>
          <a:prstGeom prst="rect">
            <a:avLst/>
          </a:prstGeom>
        </p:spPr>
      </p:pic>
      <p:sp>
        <p:nvSpPr>
          <p:cNvPr id="5" name="Rectangle 4">
            <a:extLst>
              <a:ext uri="{FF2B5EF4-FFF2-40B4-BE49-F238E27FC236}">
                <a16:creationId xmlns:a16="http://schemas.microsoft.com/office/drawing/2014/main" xmlns="" id="{3C65CF47-AD60-02C6-86D6-711FE2486127}"/>
              </a:ext>
            </a:extLst>
          </p:cNvPr>
          <p:cNvSpPr/>
          <p:nvPr/>
        </p:nvSpPr>
        <p:spPr>
          <a:xfrm>
            <a:off x="4925014" y="1447800"/>
            <a:ext cx="990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data</a:t>
            </a:r>
          </a:p>
        </p:txBody>
      </p:sp>
      <p:sp>
        <p:nvSpPr>
          <p:cNvPr id="6" name="Rectangle 5">
            <a:extLst>
              <a:ext uri="{FF2B5EF4-FFF2-40B4-BE49-F238E27FC236}">
                <a16:creationId xmlns:a16="http://schemas.microsoft.com/office/drawing/2014/main" xmlns="" id="{BBF44C98-333D-CE79-A399-0B4A33FA38A1}"/>
              </a:ext>
            </a:extLst>
          </p:cNvPr>
          <p:cNvSpPr/>
          <p:nvPr/>
        </p:nvSpPr>
        <p:spPr>
          <a:xfrm>
            <a:off x="6591300" y="1133600"/>
            <a:ext cx="2095500" cy="9259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Abnormal activity detection</a:t>
            </a:r>
          </a:p>
        </p:txBody>
      </p:sp>
      <p:sp>
        <p:nvSpPr>
          <p:cNvPr id="10" name="Rectangle 9">
            <a:extLst>
              <a:ext uri="{FF2B5EF4-FFF2-40B4-BE49-F238E27FC236}">
                <a16:creationId xmlns:a16="http://schemas.microsoft.com/office/drawing/2014/main" xmlns="" id="{92E4F08B-5D4C-561A-8DB4-A6A4F2B5CA11}"/>
              </a:ext>
            </a:extLst>
          </p:cNvPr>
          <p:cNvSpPr/>
          <p:nvPr/>
        </p:nvSpPr>
        <p:spPr>
          <a:xfrm>
            <a:off x="6591300" y="2386870"/>
            <a:ext cx="2095500" cy="5916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rPr>
              <a:t>Analysis</a:t>
            </a:r>
          </a:p>
        </p:txBody>
      </p:sp>
      <p:sp>
        <p:nvSpPr>
          <p:cNvPr id="11" name="Flowchart: Terminator 10">
            <a:extLst>
              <a:ext uri="{FF2B5EF4-FFF2-40B4-BE49-F238E27FC236}">
                <a16:creationId xmlns:a16="http://schemas.microsoft.com/office/drawing/2014/main" xmlns="" id="{7D624DE7-EB98-F15A-CCFB-53730403D928}"/>
              </a:ext>
            </a:extLst>
          </p:cNvPr>
          <p:cNvSpPr/>
          <p:nvPr/>
        </p:nvSpPr>
        <p:spPr>
          <a:xfrm>
            <a:off x="3284691" y="5301277"/>
            <a:ext cx="2065943" cy="525313"/>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Update in dash </a:t>
            </a:r>
          </a:p>
          <a:p>
            <a:pPr algn="ctr"/>
            <a:r>
              <a:rPr lang="en-IN" sz="1600" dirty="0">
                <a:solidFill>
                  <a:schemeClr val="tx1"/>
                </a:solidFill>
              </a:rPr>
              <a:t>board</a:t>
            </a:r>
          </a:p>
        </p:txBody>
      </p:sp>
      <p:sp>
        <p:nvSpPr>
          <p:cNvPr id="12" name="Diamond 11">
            <a:extLst>
              <a:ext uri="{FF2B5EF4-FFF2-40B4-BE49-F238E27FC236}">
                <a16:creationId xmlns:a16="http://schemas.microsoft.com/office/drawing/2014/main" xmlns="" id="{06B37E83-0E6F-FDF8-D16E-3222C2878DFF}"/>
              </a:ext>
            </a:extLst>
          </p:cNvPr>
          <p:cNvSpPr/>
          <p:nvPr/>
        </p:nvSpPr>
        <p:spPr>
          <a:xfrm>
            <a:off x="6400799" y="3359556"/>
            <a:ext cx="2438385" cy="84582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Violate?</a:t>
            </a:r>
          </a:p>
        </p:txBody>
      </p:sp>
      <p:sp>
        <p:nvSpPr>
          <p:cNvPr id="15" name="Rectangle 14">
            <a:extLst>
              <a:ext uri="{FF2B5EF4-FFF2-40B4-BE49-F238E27FC236}">
                <a16:creationId xmlns:a16="http://schemas.microsoft.com/office/drawing/2014/main" xmlns="" id="{71755F8B-218E-72F4-D637-CF302E6747B9}"/>
              </a:ext>
            </a:extLst>
          </p:cNvPr>
          <p:cNvSpPr/>
          <p:nvPr/>
        </p:nvSpPr>
        <p:spPr>
          <a:xfrm>
            <a:off x="6591299" y="4524867"/>
            <a:ext cx="2095495" cy="479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Alert </a:t>
            </a:r>
          </a:p>
          <a:p>
            <a:pPr algn="ctr"/>
            <a:r>
              <a:rPr lang="en-IN" dirty="0">
                <a:solidFill>
                  <a:schemeClr val="tx1"/>
                </a:solidFill>
              </a:rPr>
              <a:t>notification</a:t>
            </a:r>
          </a:p>
        </p:txBody>
      </p:sp>
      <p:sp>
        <p:nvSpPr>
          <p:cNvPr id="16" name="Rectangle 15">
            <a:extLst>
              <a:ext uri="{FF2B5EF4-FFF2-40B4-BE49-F238E27FC236}">
                <a16:creationId xmlns:a16="http://schemas.microsoft.com/office/drawing/2014/main" xmlns="" id="{6176CAE4-B505-7917-92B5-36B54A713ABA}"/>
              </a:ext>
            </a:extLst>
          </p:cNvPr>
          <p:cNvSpPr/>
          <p:nvPr/>
        </p:nvSpPr>
        <p:spPr>
          <a:xfrm>
            <a:off x="6473115" y="5240593"/>
            <a:ext cx="2312807" cy="6466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Continues monitoring</a:t>
            </a:r>
          </a:p>
          <a:p>
            <a:pPr algn="ctr"/>
            <a:r>
              <a:rPr lang="en-IN" sz="1600" dirty="0">
                <a:solidFill>
                  <a:schemeClr val="tx1"/>
                </a:solidFill>
              </a:rPr>
              <a:t>&amp; scaling</a:t>
            </a:r>
          </a:p>
        </p:txBody>
      </p:sp>
      <p:sp>
        <p:nvSpPr>
          <p:cNvPr id="17" name="Action Button: Sound 16">
            <a:hlinkClick r:id="" action="ppaction://noaction" highlightClick="1">
              <a:snd r:embed="rId3" name="applause.wav"/>
            </a:hlinkClick>
            <a:extLst>
              <a:ext uri="{FF2B5EF4-FFF2-40B4-BE49-F238E27FC236}">
                <a16:creationId xmlns:a16="http://schemas.microsoft.com/office/drawing/2014/main" xmlns="" id="{7E1EDA0C-5722-6DF5-966F-DE8F660C34B2}"/>
              </a:ext>
            </a:extLst>
          </p:cNvPr>
          <p:cNvSpPr/>
          <p:nvPr/>
        </p:nvSpPr>
        <p:spPr>
          <a:xfrm>
            <a:off x="9273226" y="4574239"/>
            <a:ext cx="533400" cy="381000"/>
          </a:xfrm>
          <a:prstGeom prst="actionButtonSou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xmlns="" id="{F05BF6EB-8661-41B8-A334-630635223838}"/>
              </a:ext>
            </a:extLst>
          </p:cNvPr>
          <p:cNvCxnSpPr>
            <a:cxnSpLocks/>
            <a:stCxn id="12" idx="1"/>
            <a:endCxn id="12" idx="1"/>
          </p:cNvCxnSpPr>
          <p:nvPr/>
        </p:nvCxnSpPr>
        <p:spPr>
          <a:xfrm>
            <a:off x="6400799" y="378246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27E48EDC-9D01-E08B-4780-545A7D6E36D9}"/>
              </a:ext>
            </a:extLst>
          </p:cNvPr>
          <p:cNvCxnSpPr>
            <a:stCxn id="5" idx="3"/>
            <a:endCxn id="5" idx="3"/>
          </p:cNvCxnSpPr>
          <p:nvPr/>
        </p:nvCxnSpPr>
        <p:spPr>
          <a:xfrm>
            <a:off x="5915614" y="16383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1ED7F0E4-404D-6804-8CE2-26DBD53C5973}"/>
              </a:ext>
            </a:extLst>
          </p:cNvPr>
          <p:cNvCxnSpPr>
            <a:stCxn id="5" idx="3"/>
          </p:cNvCxnSpPr>
          <p:nvPr/>
        </p:nvCxnSpPr>
        <p:spPr>
          <a:xfrm>
            <a:off x="5915614" y="1638300"/>
            <a:ext cx="675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AA2AF730-2481-85F8-0C10-376511DEC6A4}"/>
              </a:ext>
            </a:extLst>
          </p:cNvPr>
          <p:cNvCxnSpPr>
            <a:cxnSpLocks/>
            <a:stCxn id="6" idx="2"/>
            <a:endCxn id="10" idx="0"/>
          </p:cNvCxnSpPr>
          <p:nvPr/>
        </p:nvCxnSpPr>
        <p:spPr>
          <a:xfrm>
            <a:off x="7639050" y="2059598"/>
            <a:ext cx="0" cy="32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0AA0C2D1-77F4-A7AB-38D2-BE7E208C56EF}"/>
              </a:ext>
            </a:extLst>
          </p:cNvPr>
          <p:cNvCxnSpPr>
            <a:cxnSpLocks/>
            <a:stCxn id="15" idx="2"/>
            <a:endCxn id="16" idx="0"/>
          </p:cNvCxnSpPr>
          <p:nvPr/>
        </p:nvCxnSpPr>
        <p:spPr>
          <a:xfrm flipH="1">
            <a:off x="7629519" y="5004612"/>
            <a:ext cx="9528" cy="235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5CB05BD2-9D4D-3C37-1EE5-2647248ED778}"/>
              </a:ext>
            </a:extLst>
          </p:cNvPr>
          <p:cNvCxnSpPr>
            <a:cxnSpLocks/>
            <a:stCxn id="15" idx="3"/>
            <a:endCxn id="17" idx="2"/>
          </p:cNvCxnSpPr>
          <p:nvPr/>
        </p:nvCxnSpPr>
        <p:spPr>
          <a:xfrm flipV="1">
            <a:off x="8686794" y="4764739"/>
            <a:ext cx="5864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3F64D58A-82D5-7B3C-565C-6333207505FC}"/>
              </a:ext>
            </a:extLst>
          </p:cNvPr>
          <p:cNvCxnSpPr>
            <a:cxnSpLocks/>
            <a:stCxn id="12" idx="1"/>
          </p:cNvCxnSpPr>
          <p:nvPr/>
        </p:nvCxnSpPr>
        <p:spPr>
          <a:xfrm flipH="1">
            <a:off x="5915614" y="3782467"/>
            <a:ext cx="485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3F77AD65-C38F-A88E-E522-7BD20B2D086A}"/>
              </a:ext>
            </a:extLst>
          </p:cNvPr>
          <p:cNvCxnSpPr>
            <a:cxnSpLocks/>
          </p:cNvCxnSpPr>
          <p:nvPr/>
        </p:nvCxnSpPr>
        <p:spPr>
          <a:xfrm>
            <a:off x="5915614" y="3782467"/>
            <a:ext cx="0" cy="1781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EFB56DCA-C5D3-26DA-23F6-8A48ADBDE667}"/>
              </a:ext>
            </a:extLst>
          </p:cNvPr>
          <p:cNvCxnSpPr>
            <a:cxnSpLocks/>
            <a:stCxn id="16" idx="1"/>
            <a:endCxn id="11" idx="3"/>
          </p:cNvCxnSpPr>
          <p:nvPr/>
        </p:nvCxnSpPr>
        <p:spPr>
          <a:xfrm flipH="1" flipV="1">
            <a:off x="5350634" y="5563934"/>
            <a:ext cx="11224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xmlns="" id="{1BB83537-2CED-233F-D7A1-311B6DA0430F}"/>
              </a:ext>
            </a:extLst>
          </p:cNvPr>
          <p:cNvSpPr txBox="1"/>
          <p:nvPr/>
        </p:nvSpPr>
        <p:spPr>
          <a:xfrm>
            <a:off x="5847565" y="3300796"/>
            <a:ext cx="496869" cy="461665"/>
          </a:xfrm>
          <a:prstGeom prst="rect">
            <a:avLst/>
          </a:prstGeom>
          <a:noFill/>
        </p:spPr>
        <p:txBody>
          <a:bodyPr wrap="square" rtlCol="0">
            <a:spAutoFit/>
          </a:bodyPr>
          <a:lstStyle/>
          <a:p>
            <a:r>
              <a:rPr lang="en-IN" sz="1200" dirty="0"/>
              <a:t>No</a:t>
            </a:r>
          </a:p>
          <a:p>
            <a:endParaRPr lang="en-IN" sz="1200" dirty="0"/>
          </a:p>
        </p:txBody>
      </p:sp>
      <p:sp>
        <p:nvSpPr>
          <p:cNvPr id="44" name="TextBox 43">
            <a:extLst>
              <a:ext uri="{FF2B5EF4-FFF2-40B4-BE49-F238E27FC236}">
                <a16:creationId xmlns:a16="http://schemas.microsoft.com/office/drawing/2014/main" xmlns="" id="{8D3D744D-3257-A4B0-E982-7A1ABBF9230E}"/>
              </a:ext>
            </a:extLst>
          </p:cNvPr>
          <p:cNvSpPr txBox="1"/>
          <p:nvPr/>
        </p:nvSpPr>
        <p:spPr>
          <a:xfrm>
            <a:off x="6727279" y="4145240"/>
            <a:ext cx="590546" cy="646331"/>
          </a:xfrm>
          <a:prstGeom prst="rect">
            <a:avLst/>
          </a:prstGeom>
          <a:noFill/>
        </p:spPr>
        <p:txBody>
          <a:bodyPr wrap="square" rtlCol="0">
            <a:spAutoFit/>
          </a:bodyPr>
          <a:lstStyle/>
          <a:p>
            <a:r>
              <a:rPr lang="en-IN" sz="1200" dirty="0"/>
              <a:t>Yes</a:t>
            </a:r>
          </a:p>
          <a:p>
            <a:endParaRPr lang="en-IN" sz="1200" dirty="0"/>
          </a:p>
          <a:p>
            <a:endParaRPr lang="en-IN" sz="1200" dirty="0"/>
          </a:p>
        </p:txBody>
      </p:sp>
      <p:cxnSp>
        <p:nvCxnSpPr>
          <p:cNvPr id="45" name="Straight Arrow Connector 44">
            <a:extLst>
              <a:ext uri="{FF2B5EF4-FFF2-40B4-BE49-F238E27FC236}">
                <a16:creationId xmlns:a16="http://schemas.microsoft.com/office/drawing/2014/main" xmlns="" id="{18DEF032-6806-832C-E2BD-145BCF833383}"/>
              </a:ext>
            </a:extLst>
          </p:cNvPr>
          <p:cNvCxnSpPr>
            <a:cxnSpLocks/>
          </p:cNvCxnSpPr>
          <p:nvPr/>
        </p:nvCxnSpPr>
        <p:spPr>
          <a:xfrm>
            <a:off x="4495800" y="1638300"/>
            <a:ext cx="429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1" name="object 13">
            <a:extLst>
              <a:ext uri="{FF2B5EF4-FFF2-40B4-BE49-F238E27FC236}">
                <a16:creationId xmlns:a16="http://schemas.microsoft.com/office/drawing/2014/main" xmlns="" id="{E48B07E7-6A6A-8302-9A5B-BDE009109A8B}"/>
              </a:ext>
            </a:extLst>
          </p:cNvPr>
          <p:cNvGrpSpPr/>
          <p:nvPr/>
        </p:nvGrpSpPr>
        <p:grpSpPr>
          <a:xfrm>
            <a:off x="-51182" y="-47182"/>
            <a:ext cx="2475230" cy="3131185"/>
            <a:chOff x="0" y="0"/>
            <a:chExt cx="2475230" cy="3131185"/>
          </a:xfrm>
        </p:grpSpPr>
        <p:sp>
          <p:nvSpPr>
            <p:cNvPr id="62" name="object 14">
              <a:extLst>
                <a:ext uri="{FF2B5EF4-FFF2-40B4-BE49-F238E27FC236}">
                  <a16:creationId xmlns:a16="http://schemas.microsoft.com/office/drawing/2014/main" xmlns="" id="{E6070E37-4666-EC04-7A9A-0824B4B32C71}"/>
                </a:ext>
              </a:extLst>
            </p:cNvPr>
            <p:cNvSpPr/>
            <p:nvPr/>
          </p:nvSpPr>
          <p:spPr>
            <a:xfrm>
              <a:off x="1780028" y="0"/>
              <a:ext cx="617220" cy="104775"/>
            </a:xfrm>
            <a:custGeom>
              <a:avLst/>
              <a:gdLst/>
              <a:ahLst/>
              <a:cxnLst/>
              <a:rect l="l" t="t" r="r" b="b"/>
              <a:pathLst>
                <a:path w="617219" h="104775">
                  <a:moveTo>
                    <a:pt x="545751" y="0"/>
                  </a:moveTo>
                  <a:lnTo>
                    <a:pt x="0" y="0"/>
                  </a:lnTo>
                  <a:lnTo>
                    <a:pt x="616842" y="104648"/>
                  </a:lnTo>
                  <a:lnTo>
                    <a:pt x="545751" y="0"/>
                  </a:lnTo>
                  <a:close/>
                </a:path>
              </a:pathLst>
            </a:custGeom>
            <a:solidFill>
              <a:srgbClr val="FFFFFF">
                <a:alpha val="89802"/>
              </a:srgbClr>
            </a:solidFill>
          </p:spPr>
          <p:txBody>
            <a:bodyPr wrap="square" lIns="0" tIns="0" rIns="0" bIns="0" rtlCol="0"/>
            <a:lstStyle/>
            <a:p>
              <a:endParaRPr/>
            </a:p>
          </p:txBody>
        </p:sp>
        <p:sp>
          <p:nvSpPr>
            <p:cNvPr id="63" name="object 15">
              <a:extLst>
                <a:ext uri="{FF2B5EF4-FFF2-40B4-BE49-F238E27FC236}">
                  <a16:creationId xmlns:a16="http://schemas.microsoft.com/office/drawing/2014/main" xmlns="" id="{52310558-8959-5DC6-0DF7-8E7D77983C73}"/>
                </a:ext>
              </a:extLst>
            </p:cNvPr>
            <p:cNvSpPr/>
            <p:nvPr/>
          </p:nvSpPr>
          <p:spPr>
            <a:xfrm>
              <a:off x="589089" y="0"/>
              <a:ext cx="1819910" cy="917575"/>
            </a:xfrm>
            <a:custGeom>
              <a:avLst/>
              <a:gdLst/>
              <a:ahLst/>
              <a:cxnLst/>
              <a:rect l="l" t="t" r="r" b="b"/>
              <a:pathLst>
                <a:path w="1819910" h="917575">
                  <a:moveTo>
                    <a:pt x="1181027" y="0"/>
                  </a:moveTo>
                  <a:lnTo>
                    <a:pt x="0" y="0"/>
                  </a:lnTo>
                  <a:lnTo>
                    <a:pt x="662229" y="917321"/>
                  </a:lnTo>
                  <a:lnTo>
                    <a:pt x="1819592" y="108076"/>
                  </a:lnTo>
                  <a:lnTo>
                    <a:pt x="1181027" y="0"/>
                  </a:lnTo>
                  <a:close/>
                </a:path>
              </a:pathLst>
            </a:custGeom>
            <a:solidFill>
              <a:srgbClr val="FFFFFF">
                <a:alpha val="70195"/>
              </a:srgbClr>
            </a:solidFill>
          </p:spPr>
          <p:txBody>
            <a:bodyPr wrap="square" lIns="0" tIns="0" rIns="0" bIns="0" rtlCol="0"/>
            <a:lstStyle/>
            <a:p>
              <a:endParaRPr/>
            </a:p>
          </p:txBody>
        </p:sp>
        <p:sp>
          <p:nvSpPr>
            <p:cNvPr id="64" name="object 16">
              <a:extLst>
                <a:ext uri="{FF2B5EF4-FFF2-40B4-BE49-F238E27FC236}">
                  <a16:creationId xmlns:a16="http://schemas.microsoft.com/office/drawing/2014/main" xmlns="" id="{35B9A04F-F1D7-ABAF-2F1B-1CE560962493}"/>
                </a:ext>
              </a:extLst>
            </p:cNvPr>
            <p:cNvSpPr/>
            <p:nvPr/>
          </p:nvSpPr>
          <p:spPr>
            <a:xfrm>
              <a:off x="1243787" y="105537"/>
              <a:ext cx="1225550" cy="1379855"/>
            </a:xfrm>
            <a:custGeom>
              <a:avLst/>
              <a:gdLst/>
              <a:ahLst/>
              <a:cxnLst/>
              <a:rect l="l" t="t" r="r" b="b"/>
              <a:pathLst>
                <a:path w="1225550" h="1379855">
                  <a:moveTo>
                    <a:pt x="1157020" y="0"/>
                  </a:moveTo>
                  <a:lnTo>
                    <a:pt x="0" y="808736"/>
                  </a:lnTo>
                  <a:lnTo>
                    <a:pt x="1225219" y="1379347"/>
                  </a:lnTo>
                  <a:lnTo>
                    <a:pt x="1157020" y="0"/>
                  </a:lnTo>
                  <a:close/>
                </a:path>
              </a:pathLst>
            </a:custGeom>
            <a:solidFill>
              <a:srgbClr val="FFFFFF">
                <a:alpha val="87841"/>
              </a:srgbClr>
            </a:solidFill>
          </p:spPr>
          <p:txBody>
            <a:bodyPr wrap="square" lIns="0" tIns="0" rIns="0" bIns="0" rtlCol="0"/>
            <a:lstStyle/>
            <a:p>
              <a:endParaRPr/>
            </a:p>
          </p:txBody>
        </p:sp>
        <p:sp>
          <p:nvSpPr>
            <p:cNvPr id="65" name="object 17">
              <a:extLst>
                <a:ext uri="{FF2B5EF4-FFF2-40B4-BE49-F238E27FC236}">
                  <a16:creationId xmlns:a16="http://schemas.microsoft.com/office/drawing/2014/main" xmlns="" id="{E80E20FD-6639-DFFC-9DB2-32326861F0A0}"/>
                </a:ext>
              </a:extLst>
            </p:cNvPr>
            <p:cNvSpPr/>
            <p:nvPr/>
          </p:nvSpPr>
          <p:spPr>
            <a:xfrm>
              <a:off x="1250010" y="915924"/>
              <a:ext cx="1225550" cy="1071880"/>
            </a:xfrm>
            <a:custGeom>
              <a:avLst/>
              <a:gdLst/>
              <a:ahLst/>
              <a:cxnLst/>
              <a:rect l="l" t="t" r="r" b="b"/>
              <a:pathLst>
                <a:path w="1225550" h="1071880">
                  <a:moveTo>
                    <a:pt x="0" y="0"/>
                  </a:moveTo>
                  <a:lnTo>
                    <a:pt x="246557" y="1071499"/>
                  </a:lnTo>
                  <a:lnTo>
                    <a:pt x="1225219" y="570611"/>
                  </a:lnTo>
                  <a:lnTo>
                    <a:pt x="0" y="0"/>
                  </a:lnTo>
                  <a:close/>
                </a:path>
              </a:pathLst>
            </a:custGeom>
            <a:solidFill>
              <a:srgbClr val="FFFFFF">
                <a:alpha val="70195"/>
              </a:srgbClr>
            </a:solidFill>
          </p:spPr>
          <p:txBody>
            <a:bodyPr wrap="square" lIns="0" tIns="0" rIns="0" bIns="0" rtlCol="0"/>
            <a:lstStyle/>
            <a:p>
              <a:endParaRPr/>
            </a:p>
          </p:txBody>
        </p:sp>
        <p:sp>
          <p:nvSpPr>
            <p:cNvPr id="66" name="object 18">
              <a:extLst>
                <a:ext uri="{FF2B5EF4-FFF2-40B4-BE49-F238E27FC236}">
                  <a16:creationId xmlns:a16="http://schemas.microsoft.com/office/drawing/2014/main" xmlns="" id="{C8373148-A77C-0171-AD63-BCCF2013C86C}"/>
                </a:ext>
              </a:extLst>
            </p:cNvPr>
            <p:cNvSpPr/>
            <p:nvPr/>
          </p:nvSpPr>
          <p:spPr>
            <a:xfrm>
              <a:off x="478116" y="917321"/>
              <a:ext cx="1022350" cy="1069340"/>
            </a:xfrm>
            <a:custGeom>
              <a:avLst/>
              <a:gdLst/>
              <a:ahLst/>
              <a:cxnLst/>
              <a:rect l="l" t="t" r="r" b="b"/>
              <a:pathLst>
                <a:path w="1022350" h="1069339">
                  <a:moveTo>
                    <a:pt x="778687" y="0"/>
                  </a:moveTo>
                  <a:lnTo>
                    <a:pt x="0" y="593216"/>
                  </a:lnTo>
                  <a:lnTo>
                    <a:pt x="1022134" y="1069213"/>
                  </a:lnTo>
                  <a:lnTo>
                    <a:pt x="778687" y="0"/>
                  </a:lnTo>
                  <a:close/>
                </a:path>
              </a:pathLst>
            </a:custGeom>
            <a:solidFill>
              <a:srgbClr val="FFFFFF">
                <a:alpha val="50195"/>
              </a:srgbClr>
            </a:solidFill>
          </p:spPr>
          <p:txBody>
            <a:bodyPr wrap="square" lIns="0" tIns="0" rIns="0" bIns="0" rtlCol="0"/>
            <a:lstStyle/>
            <a:p>
              <a:endParaRPr/>
            </a:p>
          </p:txBody>
        </p:sp>
        <p:sp>
          <p:nvSpPr>
            <p:cNvPr id="67" name="object 19">
              <a:extLst>
                <a:ext uri="{FF2B5EF4-FFF2-40B4-BE49-F238E27FC236}">
                  <a16:creationId xmlns:a16="http://schemas.microsoft.com/office/drawing/2014/main" xmlns="" id="{E32AD533-2F82-0749-382B-36F3136419C3}"/>
                </a:ext>
              </a:extLst>
            </p:cNvPr>
            <p:cNvSpPr/>
            <p:nvPr/>
          </p:nvSpPr>
          <p:spPr>
            <a:xfrm>
              <a:off x="424293" y="0"/>
              <a:ext cx="833119" cy="1513840"/>
            </a:xfrm>
            <a:custGeom>
              <a:avLst/>
              <a:gdLst/>
              <a:ahLst/>
              <a:cxnLst/>
              <a:rect l="l" t="t" r="r" b="b"/>
              <a:pathLst>
                <a:path w="833119" h="1513840">
                  <a:moveTo>
                    <a:pt x="167988" y="0"/>
                  </a:moveTo>
                  <a:lnTo>
                    <a:pt x="0" y="0"/>
                  </a:lnTo>
                  <a:lnTo>
                    <a:pt x="51181" y="1513713"/>
                  </a:lnTo>
                  <a:lnTo>
                    <a:pt x="832689" y="926084"/>
                  </a:lnTo>
                  <a:lnTo>
                    <a:pt x="167988" y="0"/>
                  </a:lnTo>
                  <a:close/>
                </a:path>
              </a:pathLst>
            </a:custGeom>
            <a:solidFill>
              <a:srgbClr val="FFFFFF">
                <a:alpha val="39999"/>
              </a:srgbClr>
            </a:solidFill>
          </p:spPr>
          <p:txBody>
            <a:bodyPr wrap="square" lIns="0" tIns="0" rIns="0" bIns="0" rtlCol="0"/>
            <a:lstStyle/>
            <a:p>
              <a:endParaRPr/>
            </a:p>
          </p:txBody>
        </p:sp>
        <p:sp>
          <p:nvSpPr>
            <p:cNvPr id="68" name="object 20">
              <a:extLst>
                <a:ext uri="{FF2B5EF4-FFF2-40B4-BE49-F238E27FC236}">
                  <a16:creationId xmlns:a16="http://schemas.microsoft.com/office/drawing/2014/main" xmlns="" id="{149C813B-6216-5685-2E41-CE2139278C68}"/>
                </a:ext>
              </a:extLst>
            </p:cNvPr>
            <p:cNvSpPr/>
            <p:nvPr/>
          </p:nvSpPr>
          <p:spPr>
            <a:xfrm>
              <a:off x="0" y="0"/>
              <a:ext cx="474345" cy="1536700"/>
            </a:xfrm>
            <a:custGeom>
              <a:avLst/>
              <a:gdLst/>
              <a:ahLst/>
              <a:cxnLst/>
              <a:rect l="l" t="t" r="r" b="b"/>
              <a:pathLst>
                <a:path w="474345" h="1536700">
                  <a:moveTo>
                    <a:pt x="433004" y="0"/>
                  </a:moveTo>
                  <a:lnTo>
                    <a:pt x="322100" y="0"/>
                  </a:lnTo>
                  <a:lnTo>
                    <a:pt x="0" y="691659"/>
                  </a:lnTo>
                  <a:lnTo>
                    <a:pt x="0" y="1536673"/>
                  </a:lnTo>
                  <a:lnTo>
                    <a:pt x="473748" y="1518030"/>
                  </a:lnTo>
                  <a:lnTo>
                    <a:pt x="433004" y="0"/>
                  </a:lnTo>
                  <a:close/>
                </a:path>
              </a:pathLst>
            </a:custGeom>
            <a:solidFill>
              <a:srgbClr val="FFFFFF">
                <a:alpha val="25097"/>
              </a:srgbClr>
            </a:solidFill>
          </p:spPr>
          <p:txBody>
            <a:bodyPr wrap="square" lIns="0" tIns="0" rIns="0" bIns="0" rtlCol="0"/>
            <a:lstStyle/>
            <a:p>
              <a:endParaRPr/>
            </a:p>
          </p:txBody>
        </p:sp>
        <p:sp>
          <p:nvSpPr>
            <p:cNvPr id="69" name="object 21">
              <a:extLst>
                <a:ext uri="{FF2B5EF4-FFF2-40B4-BE49-F238E27FC236}">
                  <a16:creationId xmlns:a16="http://schemas.microsoft.com/office/drawing/2014/main" xmlns="" id="{C7E3EDCA-3F82-FDDB-8FED-8BE598E28E9D}"/>
                </a:ext>
              </a:extLst>
            </p:cNvPr>
            <p:cNvSpPr/>
            <p:nvPr/>
          </p:nvSpPr>
          <p:spPr>
            <a:xfrm>
              <a:off x="473621" y="1508505"/>
              <a:ext cx="1019810" cy="1416685"/>
            </a:xfrm>
            <a:custGeom>
              <a:avLst/>
              <a:gdLst/>
              <a:ahLst/>
              <a:cxnLst/>
              <a:rect l="l" t="t" r="r" b="b"/>
              <a:pathLst>
                <a:path w="1019809" h="1416685">
                  <a:moveTo>
                    <a:pt x="0" y="0"/>
                  </a:moveTo>
                  <a:lnTo>
                    <a:pt x="198894" y="1416304"/>
                  </a:lnTo>
                  <a:lnTo>
                    <a:pt x="1019517" y="474726"/>
                  </a:lnTo>
                  <a:lnTo>
                    <a:pt x="0" y="0"/>
                  </a:lnTo>
                  <a:close/>
                </a:path>
              </a:pathLst>
            </a:custGeom>
            <a:solidFill>
              <a:srgbClr val="FFFFFF">
                <a:alpha val="45097"/>
              </a:srgbClr>
            </a:solidFill>
          </p:spPr>
          <p:txBody>
            <a:bodyPr wrap="square" lIns="0" tIns="0" rIns="0" bIns="0" rtlCol="0"/>
            <a:lstStyle/>
            <a:p>
              <a:endParaRPr/>
            </a:p>
          </p:txBody>
        </p:sp>
        <p:sp>
          <p:nvSpPr>
            <p:cNvPr id="70" name="object 22">
              <a:extLst>
                <a:ext uri="{FF2B5EF4-FFF2-40B4-BE49-F238E27FC236}">
                  <a16:creationId xmlns:a16="http://schemas.microsoft.com/office/drawing/2014/main" xmlns="" id="{03E74FD2-46FA-1563-00CA-1E0192CB97FB}"/>
                </a:ext>
              </a:extLst>
            </p:cNvPr>
            <p:cNvSpPr/>
            <p:nvPr/>
          </p:nvSpPr>
          <p:spPr>
            <a:xfrm>
              <a:off x="0" y="1518411"/>
              <a:ext cx="676275" cy="1428115"/>
            </a:xfrm>
            <a:custGeom>
              <a:avLst/>
              <a:gdLst/>
              <a:ahLst/>
              <a:cxnLst/>
              <a:rect l="l" t="t" r="r" b="b"/>
              <a:pathLst>
                <a:path w="676275" h="1428114">
                  <a:moveTo>
                    <a:pt x="475322" y="0"/>
                  </a:moveTo>
                  <a:lnTo>
                    <a:pt x="0" y="18385"/>
                  </a:lnTo>
                  <a:lnTo>
                    <a:pt x="0" y="577373"/>
                  </a:lnTo>
                  <a:lnTo>
                    <a:pt x="675830" y="1427988"/>
                  </a:lnTo>
                  <a:lnTo>
                    <a:pt x="475322" y="0"/>
                  </a:lnTo>
                  <a:close/>
                </a:path>
              </a:pathLst>
            </a:custGeom>
            <a:solidFill>
              <a:srgbClr val="FFFFFF">
                <a:alpha val="67842"/>
              </a:srgbClr>
            </a:solidFill>
          </p:spPr>
          <p:txBody>
            <a:bodyPr wrap="square" lIns="0" tIns="0" rIns="0" bIns="0" rtlCol="0"/>
            <a:lstStyle/>
            <a:p>
              <a:endParaRPr/>
            </a:p>
          </p:txBody>
        </p:sp>
        <p:sp>
          <p:nvSpPr>
            <p:cNvPr id="71" name="object 23">
              <a:extLst>
                <a:ext uri="{FF2B5EF4-FFF2-40B4-BE49-F238E27FC236}">
                  <a16:creationId xmlns:a16="http://schemas.microsoft.com/office/drawing/2014/main" xmlns="" id="{4035948E-CD6E-6677-82F4-69AA8195A394}"/>
                </a:ext>
              </a:extLst>
            </p:cNvPr>
            <p:cNvSpPr/>
            <p:nvPr/>
          </p:nvSpPr>
          <p:spPr>
            <a:xfrm>
              <a:off x="0" y="2094275"/>
              <a:ext cx="660400" cy="1036955"/>
            </a:xfrm>
            <a:custGeom>
              <a:avLst/>
              <a:gdLst/>
              <a:ahLst/>
              <a:cxnLst/>
              <a:rect l="l" t="t" r="r" b="b"/>
              <a:pathLst>
                <a:path w="660400" h="1036955">
                  <a:moveTo>
                    <a:pt x="0" y="0"/>
                  </a:moveTo>
                  <a:lnTo>
                    <a:pt x="0" y="1036661"/>
                  </a:lnTo>
                  <a:lnTo>
                    <a:pt x="660171" y="837519"/>
                  </a:lnTo>
                  <a:lnTo>
                    <a:pt x="0" y="0"/>
                  </a:lnTo>
                  <a:close/>
                </a:path>
              </a:pathLst>
            </a:custGeom>
            <a:solidFill>
              <a:srgbClr val="FFFFFF">
                <a:alpha val="32156"/>
              </a:srgbClr>
            </a:solidFill>
          </p:spPr>
          <p:txBody>
            <a:bodyPr wrap="square" lIns="0" tIns="0" rIns="0" bIns="0" rtlCol="0"/>
            <a:lstStyle/>
            <a:p>
              <a:endParaRPr/>
            </a:p>
          </p:txBody>
        </p:sp>
        <p:pic>
          <p:nvPicPr>
            <p:cNvPr id="72" name="object 24">
              <a:extLst>
                <a:ext uri="{FF2B5EF4-FFF2-40B4-BE49-F238E27FC236}">
                  <a16:creationId xmlns:a16="http://schemas.microsoft.com/office/drawing/2014/main" xmlns="" id="{22B6B3D7-2807-F424-69D1-07D541AD3F2E}"/>
                </a:ext>
              </a:extLst>
            </p:cNvPr>
            <p:cNvPicPr/>
            <p:nvPr/>
          </p:nvPicPr>
          <p:blipFill>
            <a:blip r:embed="rId4" cstate="print"/>
            <a:stretch>
              <a:fillRect/>
            </a:stretch>
          </p:blipFill>
          <p:spPr>
            <a:xfrm>
              <a:off x="476249" y="0"/>
              <a:ext cx="1466850" cy="1876425"/>
            </a:xfrm>
            <a:prstGeom prst="rect">
              <a:avLst/>
            </a:prstGeom>
          </p:spPr>
        </p:pic>
      </p:grpSp>
      <p:sp>
        <p:nvSpPr>
          <p:cNvPr id="73" name="TextBox 72">
            <a:extLst>
              <a:ext uri="{FF2B5EF4-FFF2-40B4-BE49-F238E27FC236}">
                <a16:creationId xmlns:a16="http://schemas.microsoft.com/office/drawing/2014/main" xmlns="" id="{4CCF63FA-90FB-EA10-3A7A-CB0C155D1B8F}"/>
              </a:ext>
            </a:extLst>
          </p:cNvPr>
          <p:cNvSpPr txBox="1"/>
          <p:nvPr/>
        </p:nvSpPr>
        <p:spPr>
          <a:xfrm>
            <a:off x="2427889" y="-68644"/>
            <a:ext cx="4049112" cy="1107996"/>
          </a:xfrm>
          <a:prstGeom prst="rect">
            <a:avLst/>
          </a:prstGeom>
          <a:noFill/>
        </p:spPr>
        <p:txBody>
          <a:bodyPr wrap="square">
            <a:spAutoFit/>
          </a:bodyPr>
          <a:lstStyle/>
          <a:p>
            <a:pPr algn="just"/>
            <a:r>
              <a:rPr lang="en-US" sz="2400" b="1" dirty="0">
                <a:solidFill>
                  <a:srgbClr val="C00000"/>
                </a:solidFill>
                <a:effectLst/>
                <a:latin typeface="Times New Roman" panose="02020603050405020304" pitchFamily="18" charset="0"/>
                <a:ea typeface="Times New Roman" panose="02020603050405020304" pitchFamily="18" charset="0"/>
              </a:rPr>
              <a:t>METHODOLOGY</a:t>
            </a:r>
          </a:p>
          <a:p>
            <a:pPr algn="just"/>
            <a:endParaRPr lang="en-US" sz="2400" b="1" dirty="0">
              <a:solidFill>
                <a:srgbClr val="C00000"/>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IN" dirty="0"/>
          </a:p>
        </p:txBody>
      </p:sp>
      <p:cxnSp>
        <p:nvCxnSpPr>
          <p:cNvPr id="49" name="Straight Arrow Connector 48">
            <a:extLst>
              <a:ext uri="{FF2B5EF4-FFF2-40B4-BE49-F238E27FC236}">
                <a16:creationId xmlns:a16="http://schemas.microsoft.com/office/drawing/2014/main" xmlns="" id="{4003FB96-CD5D-3527-3674-2430031D0886}"/>
              </a:ext>
            </a:extLst>
          </p:cNvPr>
          <p:cNvCxnSpPr>
            <a:cxnSpLocks/>
          </p:cNvCxnSpPr>
          <p:nvPr/>
        </p:nvCxnSpPr>
        <p:spPr>
          <a:xfrm>
            <a:off x="7629519" y="2978555"/>
            <a:ext cx="0" cy="32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xmlns="" id="{6F7C3920-0F60-716B-A5EE-631969BBF5A3}"/>
              </a:ext>
            </a:extLst>
          </p:cNvPr>
          <p:cNvCxnSpPr>
            <a:cxnSpLocks/>
          </p:cNvCxnSpPr>
          <p:nvPr/>
        </p:nvCxnSpPr>
        <p:spPr>
          <a:xfrm>
            <a:off x="7619991" y="4205378"/>
            <a:ext cx="0" cy="32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582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13">
            <a:extLst>
              <a:ext uri="{FF2B5EF4-FFF2-40B4-BE49-F238E27FC236}">
                <a16:creationId xmlns:a16="http://schemas.microsoft.com/office/drawing/2014/main" xmlns="" id="{14E6F75F-5666-59A7-A476-30469F863AB7}"/>
              </a:ext>
            </a:extLst>
          </p:cNvPr>
          <p:cNvGrpSpPr/>
          <p:nvPr/>
        </p:nvGrpSpPr>
        <p:grpSpPr>
          <a:xfrm>
            <a:off x="-51182" y="-47182"/>
            <a:ext cx="2475230" cy="3131185"/>
            <a:chOff x="0" y="0"/>
            <a:chExt cx="2475230" cy="3131185"/>
          </a:xfrm>
        </p:grpSpPr>
        <p:sp>
          <p:nvSpPr>
            <p:cNvPr id="3" name="object 14">
              <a:extLst>
                <a:ext uri="{FF2B5EF4-FFF2-40B4-BE49-F238E27FC236}">
                  <a16:creationId xmlns:a16="http://schemas.microsoft.com/office/drawing/2014/main" xmlns="" id="{95216264-17C7-7C4A-47D1-472570CC718A}"/>
                </a:ext>
              </a:extLst>
            </p:cNvPr>
            <p:cNvSpPr/>
            <p:nvPr/>
          </p:nvSpPr>
          <p:spPr>
            <a:xfrm>
              <a:off x="1780028" y="0"/>
              <a:ext cx="617220" cy="104775"/>
            </a:xfrm>
            <a:custGeom>
              <a:avLst/>
              <a:gdLst/>
              <a:ahLst/>
              <a:cxnLst/>
              <a:rect l="l" t="t" r="r" b="b"/>
              <a:pathLst>
                <a:path w="617219" h="104775">
                  <a:moveTo>
                    <a:pt x="545751" y="0"/>
                  </a:moveTo>
                  <a:lnTo>
                    <a:pt x="0" y="0"/>
                  </a:lnTo>
                  <a:lnTo>
                    <a:pt x="616842" y="104648"/>
                  </a:lnTo>
                  <a:lnTo>
                    <a:pt x="545751" y="0"/>
                  </a:lnTo>
                  <a:close/>
                </a:path>
              </a:pathLst>
            </a:custGeom>
            <a:solidFill>
              <a:srgbClr val="FFFFFF">
                <a:alpha val="89802"/>
              </a:srgbClr>
            </a:solidFill>
          </p:spPr>
          <p:txBody>
            <a:bodyPr wrap="square" lIns="0" tIns="0" rIns="0" bIns="0" rtlCol="0"/>
            <a:lstStyle/>
            <a:p>
              <a:endParaRPr/>
            </a:p>
          </p:txBody>
        </p:sp>
        <p:sp>
          <p:nvSpPr>
            <p:cNvPr id="4" name="object 15">
              <a:extLst>
                <a:ext uri="{FF2B5EF4-FFF2-40B4-BE49-F238E27FC236}">
                  <a16:creationId xmlns:a16="http://schemas.microsoft.com/office/drawing/2014/main" xmlns="" id="{581F56F7-A5EC-7560-75C5-EB99C6683C15}"/>
                </a:ext>
              </a:extLst>
            </p:cNvPr>
            <p:cNvSpPr/>
            <p:nvPr/>
          </p:nvSpPr>
          <p:spPr>
            <a:xfrm>
              <a:off x="589089" y="0"/>
              <a:ext cx="1819910" cy="917575"/>
            </a:xfrm>
            <a:custGeom>
              <a:avLst/>
              <a:gdLst/>
              <a:ahLst/>
              <a:cxnLst/>
              <a:rect l="l" t="t" r="r" b="b"/>
              <a:pathLst>
                <a:path w="1819910" h="917575">
                  <a:moveTo>
                    <a:pt x="1181027" y="0"/>
                  </a:moveTo>
                  <a:lnTo>
                    <a:pt x="0" y="0"/>
                  </a:lnTo>
                  <a:lnTo>
                    <a:pt x="662229" y="917321"/>
                  </a:lnTo>
                  <a:lnTo>
                    <a:pt x="1819592" y="108076"/>
                  </a:lnTo>
                  <a:lnTo>
                    <a:pt x="1181027" y="0"/>
                  </a:lnTo>
                  <a:close/>
                </a:path>
              </a:pathLst>
            </a:custGeom>
            <a:solidFill>
              <a:srgbClr val="FFFFFF">
                <a:alpha val="70195"/>
              </a:srgbClr>
            </a:solidFill>
          </p:spPr>
          <p:txBody>
            <a:bodyPr wrap="square" lIns="0" tIns="0" rIns="0" bIns="0" rtlCol="0"/>
            <a:lstStyle/>
            <a:p>
              <a:endParaRPr/>
            </a:p>
          </p:txBody>
        </p:sp>
        <p:sp>
          <p:nvSpPr>
            <p:cNvPr id="5" name="object 16">
              <a:extLst>
                <a:ext uri="{FF2B5EF4-FFF2-40B4-BE49-F238E27FC236}">
                  <a16:creationId xmlns:a16="http://schemas.microsoft.com/office/drawing/2014/main" xmlns="" id="{B206E856-5450-628E-9CFF-D83BD6A39157}"/>
                </a:ext>
              </a:extLst>
            </p:cNvPr>
            <p:cNvSpPr/>
            <p:nvPr/>
          </p:nvSpPr>
          <p:spPr>
            <a:xfrm>
              <a:off x="1243787" y="105537"/>
              <a:ext cx="1225550" cy="1379855"/>
            </a:xfrm>
            <a:custGeom>
              <a:avLst/>
              <a:gdLst/>
              <a:ahLst/>
              <a:cxnLst/>
              <a:rect l="l" t="t" r="r" b="b"/>
              <a:pathLst>
                <a:path w="1225550" h="1379855">
                  <a:moveTo>
                    <a:pt x="1157020" y="0"/>
                  </a:moveTo>
                  <a:lnTo>
                    <a:pt x="0" y="808736"/>
                  </a:lnTo>
                  <a:lnTo>
                    <a:pt x="1225219" y="1379347"/>
                  </a:lnTo>
                  <a:lnTo>
                    <a:pt x="1157020" y="0"/>
                  </a:lnTo>
                  <a:close/>
                </a:path>
              </a:pathLst>
            </a:custGeom>
            <a:solidFill>
              <a:srgbClr val="FFFFFF">
                <a:alpha val="87841"/>
              </a:srgbClr>
            </a:solidFill>
          </p:spPr>
          <p:txBody>
            <a:bodyPr wrap="square" lIns="0" tIns="0" rIns="0" bIns="0" rtlCol="0"/>
            <a:lstStyle/>
            <a:p>
              <a:endParaRPr/>
            </a:p>
          </p:txBody>
        </p:sp>
        <p:sp>
          <p:nvSpPr>
            <p:cNvPr id="6" name="object 17">
              <a:extLst>
                <a:ext uri="{FF2B5EF4-FFF2-40B4-BE49-F238E27FC236}">
                  <a16:creationId xmlns:a16="http://schemas.microsoft.com/office/drawing/2014/main" xmlns="" id="{AD9FA244-A49C-6D79-A811-36A280DFE29B}"/>
                </a:ext>
              </a:extLst>
            </p:cNvPr>
            <p:cNvSpPr/>
            <p:nvPr/>
          </p:nvSpPr>
          <p:spPr>
            <a:xfrm>
              <a:off x="1250010" y="915924"/>
              <a:ext cx="1225550" cy="1071880"/>
            </a:xfrm>
            <a:custGeom>
              <a:avLst/>
              <a:gdLst/>
              <a:ahLst/>
              <a:cxnLst/>
              <a:rect l="l" t="t" r="r" b="b"/>
              <a:pathLst>
                <a:path w="1225550" h="1071880">
                  <a:moveTo>
                    <a:pt x="0" y="0"/>
                  </a:moveTo>
                  <a:lnTo>
                    <a:pt x="246557" y="1071499"/>
                  </a:lnTo>
                  <a:lnTo>
                    <a:pt x="1225219" y="570611"/>
                  </a:lnTo>
                  <a:lnTo>
                    <a:pt x="0" y="0"/>
                  </a:lnTo>
                  <a:close/>
                </a:path>
              </a:pathLst>
            </a:custGeom>
            <a:solidFill>
              <a:srgbClr val="FFFFFF">
                <a:alpha val="70195"/>
              </a:srgbClr>
            </a:solidFill>
          </p:spPr>
          <p:txBody>
            <a:bodyPr wrap="square" lIns="0" tIns="0" rIns="0" bIns="0" rtlCol="0"/>
            <a:lstStyle/>
            <a:p>
              <a:endParaRPr/>
            </a:p>
          </p:txBody>
        </p:sp>
        <p:sp>
          <p:nvSpPr>
            <p:cNvPr id="7" name="object 18">
              <a:extLst>
                <a:ext uri="{FF2B5EF4-FFF2-40B4-BE49-F238E27FC236}">
                  <a16:creationId xmlns:a16="http://schemas.microsoft.com/office/drawing/2014/main" xmlns="" id="{124F012D-796C-35B5-5270-534DBC6A352E}"/>
                </a:ext>
              </a:extLst>
            </p:cNvPr>
            <p:cNvSpPr/>
            <p:nvPr/>
          </p:nvSpPr>
          <p:spPr>
            <a:xfrm>
              <a:off x="478116" y="917321"/>
              <a:ext cx="1022350" cy="1069340"/>
            </a:xfrm>
            <a:custGeom>
              <a:avLst/>
              <a:gdLst/>
              <a:ahLst/>
              <a:cxnLst/>
              <a:rect l="l" t="t" r="r" b="b"/>
              <a:pathLst>
                <a:path w="1022350" h="1069339">
                  <a:moveTo>
                    <a:pt x="778687" y="0"/>
                  </a:moveTo>
                  <a:lnTo>
                    <a:pt x="0" y="593216"/>
                  </a:lnTo>
                  <a:lnTo>
                    <a:pt x="1022134" y="1069213"/>
                  </a:lnTo>
                  <a:lnTo>
                    <a:pt x="778687" y="0"/>
                  </a:lnTo>
                  <a:close/>
                </a:path>
              </a:pathLst>
            </a:custGeom>
            <a:solidFill>
              <a:srgbClr val="FFFFFF">
                <a:alpha val="50195"/>
              </a:srgbClr>
            </a:solidFill>
          </p:spPr>
          <p:txBody>
            <a:bodyPr wrap="square" lIns="0" tIns="0" rIns="0" bIns="0" rtlCol="0"/>
            <a:lstStyle/>
            <a:p>
              <a:endParaRPr/>
            </a:p>
          </p:txBody>
        </p:sp>
        <p:sp>
          <p:nvSpPr>
            <p:cNvPr id="8" name="object 19">
              <a:extLst>
                <a:ext uri="{FF2B5EF4-FFF2-40B4-BE49-F238E27FC236}">
                  <a16:creationId xmlns:a16="http://schemas.microsoft.com/office/drawing/2014/main" xmlns="" id="{C7D83068-1C7F-8D22-29CD-2DAE8051F161}"/>
                </a:ext>
              </a:extLst>
            </p:cNvPr>
            <p:cNvSpPr/>
            <p:nvPr/>
          </p:nvSpPr>
          <p:spPr>
            <a:xfrm>
              <a:off x="424293" y="0"/>
              <a:ext cx="833119" cy="1513840"/>
            </a:xfrm>
            <a:custGeom>
              <a:avLst/>
              <a:gdLst/>
              <a:ahLst/>
              <a:cxnLst/>
              <a:rect l="l" t="t" r="r" b="b"/>
              <a:pathLst>
                <a:path w="833119" h="1513840">
                  <a:moveTo>
                    <a:pt x="167988" y="0"/>
                  </a:moveTo>
                  <a:lnTo>
                    <a:pt x="0" y="0"/>
                  </a:lnTo>
                  <a:lnTo>
                    <a:pt x="51181" y="1513713"/>
                  </a:lnTo>
                  <a:lnTo>
                    <a:pt x="832689" y="926084"/>
                  </a:lnTo>
                  <a:lnTo>
                    <a:pt x="167988" y="0"/>
                  </a:lnTo>
                  <a:close/>
                </a:path>
              </a:pathLst>
            </a:custGeom>
            <a:solidFill>
              <a:srgbClr val="FFFFFF">
                <a:alpha val="39999"/>
              </a:srgbClr>
            </a:solidFill>
          </p:spPr>
          <p:txBody>
            <a:bodyPr wrap="square" lIns="0" tIns="0" rIns="0" bIns="0" rtlCol="0"/>
            <a:lstStyle/>
            <a:p>
              <a:endParaRPr/>
            </a:p>
          </p:txBody>
        </p:sp>
        <p:sp>
          <p:nvSpPr>
            <p:cNvPr id="9" name="object 20">
              <a:extLst>
                <a:ext uri="{FF2B5EF4-FFF2-40B4-BE49-F238E27FC236}">
                  <a16:creationId xmlns:a16="http://schemas.microsoft.com/office/drawing/2014/main" xmlns="" id="{30F9050F-9E39-CC65-5098-C96BA3393879}"/>
                </a:ext>
              </a:extLst>
            </p:cNvPr>
            <p:cNvSpPr/>
            <p:nvPr/>
          </p:nvSpPr>
          <p:spPr>
            <a:xfrm>
              <a:off x="0" y="0"/>
              <a:ext cx="474345" cy="1536700"/>
            </a:xfrm>
            <a:custGeom>
              <a:avLst/>
              <a:gdLst/>
              <a:ahLst/>
              <a:cxnLst/>
              <a:rect l="l" t="t" r="r" b="b"/>
              <a:pathLst>
                <a:path w="474345" h="1536700">
                  <a:moveTo>
                    <a:pt x="433004" y="0"/>
                  </a:moveTo>
                  <a:lnTo>
                    <a:pt x="322100" y="0"/>
                  </a:lnTo>
                  <a:lnTo>
                    <a:pt x="0" y="691659"/>
                  </a:lnTo>
                  <a:lnTo>
                    <a:pt x="0" y="1536673"/>
                  </a:lnTo>
                  <a:lnTo>
                    <a:pt x="473748" y="1518030"/>
                  </a:lnTo>
                  <a:lnTo>
                    <a:pt x="433004" y="0"/>
                  </a:lnTo>
                  <a:close/>
                </a:path>
              </a:pathLst>
            </a:custGeom>
            <a:solidFill>
              <a:srgbClr val="FFFFFF">
                <a:alpha val="25097"/>
              </a:srgbClr>
            </a:solidFill>
          </p:spPr>
          <p:txBody>
            <a:bodyPr wrap="square" lIns="0" tIns="0" rIns="0" bIns="0" rtlCol="0"/>
            <a:lstStyle/>
            <a:p>
              <a:endParaRPr/>
            </a:p>
          </p:txBody>
        </p:sp>
        <p:sp>
          <p:nvSpPr>
            <p:cNvPr id="10" name="object 21">
              <a:extLst>
                <a:ext uri="{FF2B5EF4-FFF2-40B4-BE49-F238E27FC236}">
                  <a16:creationId xmlns:a16="http://schemas.microsoft.com/office/drawing/2014/main" xmlns="" id="{9535A401-2845-B883-5113-48EBCF3041CF}"/>
                </a:ext>
              </a:extLst>
            </p:cNvPr>
            <p:cNvSpPr/>
            <p:nvPr/>
          </p:nvSpPr>
          <p:spPr>
            <a:xfrm>
              <a:off x="473621" y="1508505"/>
              <a:ext cx="1019810" cy="1416685"/>
            </a:xfrm>
            <a:custGeom>
              <a:avLst/>
              <a:gdLst/>
              <a:ahLst/>
              <a:cxnLst/>
              <a:rect l="l" t="t" r="r" b="b"/>
              <a:pathLst>
                <a:path w="1019809" h="1416685">
                  <a:moveTo>
                    <a:pt x="0" y="0"/>
                  </a:moveTo>
                  <a:lnTo>
                    <a:pt x="198894" y="1416304"/>
                  </a:lnTo>
                  <a:lnTo>
                    <a:pt x="1019517" y="474726"/>
                  </a:lnTo>
                  <a:lnTo>
                    <a:pt x="0" y="0"/>
                  </a:lnTo>
                  <a:close/>
                </a:path>
              </a:pathLst>
            </a:custGeom>
            <a:solidFill>
              <a:srgbClr val="FFFFFF">
                <a:alpha val="45097"/>
              </a:srgbClr>
            </a:solidFill>
          </p:spPr>
          <p:txBody>
            <a:bodyPr wrap="square" lIns="0" tIns="0" rIns="0" bIns="0" rtlCol="0"/>
            <a:lstStyle/>
            <a:p>
              <a:endParaRPr/>
            </a:p>
          </p:txBody>
        </p:sp>
        <p:sp>
          <p:nvSpPr>
            <p:cNvPr id="11" name="object 22">
              <a:extLst>
                <a:ext uri="{FF2B5EF4-FFF2-40B4-BE49-F238E27FC236}">
                  <a16:creationId xmlns:a16="http://schemas.microsoft.com/office/drawing/2014/main" xmlns="" id="{CECA3468-DB7A-D4AD-31DD-3E7140823DE8}"/>
                </a:ext>
              </a:extLst>
            </p:cNvPr>
            <p:cNvSpPr/>
            <p:nvPr/>
          </p:nvSpPr>
          <p:spPr>
            <a:xfrm>
              <a:off x="0" y="1518411"/>
              <a:ext cx="676275" cy="1428115"/>
            </a:xfrm>
            <a:custGeom>
              <a:avLst/>
              <a:gdLst/>
              <a:ahLst/>
              <a:cxnLst/>
              <a:rect l="l" t="t" r="r" b="b"/>
              <a:pathLst>
                <a:path w="676275" h="1428114">
                  <a:moveTo>
                    <a:pt x="475322" y="0"/>
                  </a:moveTo>
                  <a:lnTo>
                    <a:pt x="0" y="18385"/>
                  </a:lnTo>
                  <a:lnTo>
                    <a:pt x="0" y="577373"/>
                  </a:lnTo>
                  <a:lnTo>
                    <a:pt x="675830" y="1427988"/>
                  </a:lnTo>
                  <a:lnTo>
                    <a:pt x="475322" y="0"/>
                  </a:lnTo>
                  <a:close/>
                </a:path>
              </a:pathLst>
            </a:custGeom>
            <a:solidFill>
              <a:srgbClr val="FFFFFF">
                <a:alpha val="67842"/>
              </a:srgbClr>
            </a:solidFill>
          </p:spPr>
          <p:txBody>
            <a:bodyPr wrap="square" lIns="0" tIns="0" rIns="0" bIns="0" rtlCol="0"/>
            <a:lstStyle/>
            <a:p>
              <a:endParaRPr/>
            </a:p>
          </p:txBody>
        </p:sp>
        <p:sp>
          <p:nvSpPr>
            <p:cNvPr id="12" name="object 23">
              <a:extLst>
                <a:ext uri="{FF2B5EF4-FFF2-40B4-BE49-F238E27FC236}">
                  <a16:creationId xmlns:a16="http://schemas.microsoft.com/office/drawing/2014/main" xmlns="" id="{8B62D550-2C2F-3970-428B-A79993C93D6C}"/>
                </a:ext>
              </a:extLst>
            </p:cNvPr>
            <p:cNvSpPr/>
            <p:nvPr/>
          </p:nvSpPr>
          <p:spPr>
            <a:xfrm>
              <a:off x="0" y="2094275"/>
              <a:ext cx="660400" cy="1036955"/>
            </a:xfrm>
            <a:custGeom>
              <a:avLst/>
              <a:gdLst/>
              <a:ahLst/>
              <a:cxnLst/>
              <a:rect l="l" t="t" r="r" b="b"/>
              <a:pathLst>
                <a:path w="660400" h="1036955">
                  <a:moveTo>
                    <a:pt x="0" y="0"/>
                  </a:moveTo>
                  <a:lnTo>
                    <a:pt x="0" y="1036661"/>
                  </a:lnTo>
                  <a:lnTo>
                    <a:pt x="660171" y="837519"/>
                  </a:lnTo>
                  <a:lnTo>
                    <a:pt x="0" y="0"/>
                  </a:lnTo>
                  <a:close/>
                </a:path>
              </a:pathLst>
            </a:custGeom>
            <a:solidFill>
              <a:srgbClr val="FFFFFF">
                <a:alpha val="32156"/>
              </a:srgbClr>
            </a:solidFill>
          </p:spPr>
          <p:txBody>
            <a:bodyPr wrap="square" lIns="0" tIns="0" rIns="0" bIns="0" rtlCol="0"/>
            <a:lstStyle/>
            <a:p>
              <a:endParaRPr/>
            </a:p>
          </p:txBody>
        </p:sp>
        <p:pic>
          <p:nvPicPr>
            <p:cNvPr id="13" name="object 24">
              <a:extLst>
                <a:ext uri="{FF2B5EF4-FFF2-40B4-BE49-F238E27FC236}">
                  <a16:creationId xmlns:a16="http://schemas.microsoft.com/office/drawing/2014/main" xmlns="" id="{DAC68F80-9293-0A05-2011-3112DA9017C7}"/>
                </a:ext>
              </a:extLst>
            </p:cNvPr>
            <p:cNvPicPr/>
            <p:nvPr/>
          </p:nvPicPr>
          <p:blipFill>
            <a:blip r:embed="rId2" cstate="print"/>
            <a:stretch>
              <a:fillRect/>
            </a:stretch>
          </p:blipFill>
          <p:spPr>
            <a:xfrm>
              <a:off x="476249" y="0"/>
              <a:ext cx="1466850" cy="1876425"/>
            </a:xfrm>
            <a:prstGeom prst="rect">
              <a:avLst/>
            </a:prstGeom>
          </p:spPr>
        </p:pic>
      </p:grpSp>
      <p:sp>
        <p:nvSpPr>
          <p:cNvPr id="14" name="TextBox 13">
            <a:extLst>
              <a:ext uri="{FF2B5EF4-FFF2-40B4-BE49-F238E27FC236}">
                <a16:creationId xmlns:a16="http://schemas.microsoft.com/office/drawing/2014/main" xmlns="" id="{BB4BB9DF-EE69-76E1-0726-BFA1D1E651EA}"/>
              </a:ext>
            </a:extLst>
          </p:cNvPr>
          <p:cNvSpPr txBox="1"/>
          <p:nvPr/>
        </p:nvSpPr>
        <p:spPr>
          <a:xfrm>
            <a:off x="2546615" y="748450"/>
            <a:ext cx="8575018" cy="5021888"/>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Initially, the Sample videos related to abnormal activities are fed in database</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live data is collected from the CCTV camera and it is stored in the database.</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Now the sample video and live data from CCTV is compared and analysed for the abnormal activities.</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If the abnormal activity is detected then the alert notification is sent or popped up. </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If no abnormal activity is found then the system will continue to monitor and will update the process in dash board.</a:t>
            </a:r>
          </a:p>
          <a:p>
            <a:pPr marL="285750" indent="-285750" algn="just">
              <a:buFont typeface="Arial" panose="020B0604020202020204" pitchFamily="34" charset="0"/>
              <a:buChar char="•"/>
            </a:pPr>
            <a:r>
              <a:rPr lang="en-US" sz="2400" dirty="0">
                <a:latin typeface="Times New Roman" panose="02020603050405020304" pitchFamily="18" charset="0"/>
                <a:ea typeface="Tahoma" panose="020B0604030504040204" pitchFamily="34" charset="0"/>
                <a:cs typeface="Times New Roman" panose="02020603050405020304" pitchFamily="18" charset="0"/>
              </a:rPr>
              <a:t>A</a:t>
            </a:r>
            <a:r>
              <a:rPr lang="en-US" sz="2400" spc="-5"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model</a:t>
            </a:r>
            <a:r>
              <a:rPr lang="en-US" sz="2400" spc="-25" dirty="0">
                <a:latin typeface="Times New Roman" panose="02020603050405020304" pitchFamily="18" charset="0"/>
                <a:ea typeface="Tahoma" panose="020B0604030504040204" pitchFamily="34" charset="0"/>
                <a:cs typeface="Times New Roman" panose="02020603050405020304" pitchFamily="18" charset="0"/>
              </a:rPr>
              <a:t> </a:t>
            </a:r>
            <a:r>
              <a:rPr lang="en-US" sz="2400" spc="-5" dirty="0">
                <a:latin typeface="Times New Roman" panose="02020603050405020304" pitchFamily="18" charset="0"/>
                <a:ea typeface="Tahoma" panose="020B0604030504040204" pitchFamily="34" charset="0"/>
                <a:cs typeface="Times New Roman" panose="02020603050405020304" pitchFamily="18" charset="0"/>
              </a:rPr>
              <a:t>was</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spc="-5" dirty="0">
                <a:latin typeface="Times New Roman" panose="02020603050405020304" pitchFamily="18" charset="0"/>
                <a:ea typeface="Tahoma" panose="020B0604030504040204" pitchFamily="34" charset="0"/>
                <a:cs typeface="Times New Roman" panose="02020603050405020304" pitchFamily="18" charset="0"/>
              </a:rPr>
              <a:t>trained </a:t>
            </a:r>
            <a:r>
              <a:rPr lang="en-US" sz="2400" dirty="0">
                <a:latin typeface="Times New Roman" panose="02020603050405020304" pitchFamily="18" charset="0"/>
                <a:ea typeface="Tahoma" panose="020B0604030504040204" pitchFamily="34" charset="0"/>
                <a:cs typeface="Times New Roman" panose="02020603050405020304" pitchFamily="18" charset="0"/>
              </a:rPr>
              <a:t>using</a:t>
            </a:r>
            <a:r>
              <a:rPr lang="en-US" sz="2400" spc="-25"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MobileNetV2</a:t>
            </a:r>
            <a:r>
              <a:rPr lang="en-US" sz="2400" spc="-4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using</a:t>
            </a:r>
            <a:r>
              <a:rPr lang="en-US" sz="2400" spc="-2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dataset.</a:t>
            </a:r>
          </a:p>
          <a:p>
            <a:pPr marL="285750" indent="-285750" algn="just">
              <a:buFont typeface="Arial" panose="020B0604020202020204" pitchFamily="34" charset="0"/>
              <a:buChar char="•"/>
            </a:pPr>
            <a:r>
              <a:rPr lang="en-US" sz="2400" spc="-5" dirty="0">
                <a:latin typeface="Times New Roman" panose="02020603050405020304" pitchFamily="18" charset="0"/>
                <a:ea typeface="Tahoma" panose="020B0604030504040204" pitchFamily="34" charset="0"/>
                <a:cs typeface="Times New Roman" panose="02020603050405020304" pitchFamily="18" charset="0"/>
              </a:rPr>
              <a:t>Real-time</a:t>
            </a:r>
            <a:r>
              <a:rPr lang="en-US" sz="2400" spc="-15" dirty="0">
                <a:latin typeface="Times New Roman" panose="02020603050405020304" pitchFamily="18" charset="0"/>
                <a:ea typeface="Tahoma" panose="020B0604030504040204" pitchFamily="34" charset="0"/>
                <a:cs typeface="Times New Roman" panose="02020603050405020304" pitchFamily="18" charset="0"/>
              </a:rPr>
              <a:t> </a:t>
            </a:r>
            <a:r>
              <a:rPr lang="en-US" sz="2400" spc="-5" dirty="0">
                <a:latin typeface="Times New Roman" panose="02020603050405020304" pitchFamily="18" charset="0"/>
                <a:ea typeface="Tahoma" panose="020B0604030504040204" pitchFamily="34" charset="0"/>
                <a:cs typeface="Times New Roman" panose="02020603050405020304" pitchFamily="18" charset="0"/>
              </a:rPr>
              <a:t>video</a:t>
            </a:r>
            <a:r>
              <a:rPr lang="en-US" sz="2400" dirty="0">
                <a:latin typeface="Times New Roman" panose="02020603050405020304" pitchFamily="18" charset="0"/>
                <a:ea typeface="Tahoma" panose="020B0604030504040204" pitchFamily="34" charset="0"/>
                <a:cs typeface="Times New Roman" panose="02020603050405020304" pitchFamily="18" charset="0"/>
              </a:rPr>
              <a:t> footage</a:t>
            </a:r>
            <a:r>
              <a:rPr lang="en-US" sz="2400" spc="-1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is</a:t>
            </a:r>
            <a:r>
              <a:rPr lang="en-US" sz="2400" spc="5" dirty="0">
                <a:latin typeface="Times New Roman" panose="02020603050405020304" pitchFamily="18" charset="0"/>
                <a:ea typeface="Tahoma" panose="020B0604030504040204" pitchFamily="34" charset="0"/>
                <a:cs typeface="Times New Roman" panose="02020603050405020304" pitchFamily="18" charset="0"/>
              </a:rPr>
              <a:t> </a:t>
            </a:r>
            <a:r>
              <a:rPr lang="en-US" sz="2400" spc="-5" dirty="0">
                <a:latin typeface="Times New Roman" panose="02020603050405020304" pitchFamily="18" charset="0"/>
                <a:ea typeface="Tahoma" panose="020B0604030504040204" pitchFamily="34" charset="0"/>
                <a:cs typeface="Times New Roman" panose="02020603050405020304" pitchFamily="18" charset="0"/>
              </a:rPr>
              <a:t>given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spc="-5" dirty="0">
                <a:latin typeface="Times New Roman" panose="02020603050405020304" pitchFamily="18" charset="0"/>
                <a:ea typeface="Tahoma" panose="020B0604030504040204" pitchFamily="34" charset="0"/>
                <a:cs typeface="Times New Roman" panose="02020603050405020304" pitchFamily="18" charset="0"/>
              </a:rPr>
              <a:t>as</a:t>
            </a:r>
            <a:r>
              <a:rPr lang="en-US" sz="2400" spc="5"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input.</a:t>
            </a:r>
          </a:p>
          <a:p>
            <a:pPr marL="285750" indent="-285750" algn="just">
              <a:buFont typeface="Arial" panose="020B0604020202020204" pitchFamily="34" charset="0"/>
              <a:buChar char="•"/>
            </a:pPr>
            <a:r>
              <a:rPr lang="en-US" sz="2400" dirty="0">
                <a:latin typeface="Times New Roman" panose="02020603050405020304" pitchFamily="18" charset="0"/>
                <a:ea typeface="Tahoma" panose="020B0604030504040204" pitchFamily="34" charset="0"/>
                <a:cs typeface="Times New Roman" panose="02020603050405020304" pitchFamily="18" charset="0"/>
              </a:rPr>
              <a:t>Output</a:t>
            </a:r>
            <a:r>
              <a:rPr lang="en-US" sz="2400" spc="-55"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is</a:t>
            </a:r>
            <a:r>
              <a:rPr lang="en-US" sz="2400" spc="-1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obtained</a:t>
            </a:r>
            <a:r>
              <a:rPr lang="en-US" sz="2400" spc="-3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as</a:t>
            </a:r>
            <a:r>
              <a:rPr lang="en-US" sz="2400" spc="-2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image</a:t>
            </a:r>
            <a:r>
              <a:rPr lang="en-US" sz="2400" spc="-25" dirty="0">
                <a:latin typeface="Times New Roman" panose="02020603050405020304" pitchFamily="18" charset="0"/>
                <a:ea typeface="Tahoma" panose="020B0604030504040204" pitchFamily="34" charset="0"/>
                <a:cs typeface="Times New Roman" panose="02020603050405020304" pitchFamily="18" charset="0"/>
              </a:rPr>
              <a:t> </a:t>
            </a:r>
            <a:r>
              <a:rPr lang="en-US" sz="2400" spc="-5" dirty="0">
                <a:latin typeface="Times New Roman" panose="02020603050405020304" pitchFamily="18" charset="0"/>
                <a:ea typeface="Tahoma" panose="020B0604030504040204" pitchFamily="34" charset="0"/>
                <a:cs typeface="Times New Roman" panose="02020603050405020304" pitchFamily="18" charset="0"/>
              </a:rPr>
              <a:t>frames</a:t>
            </a:r>
            <a:r>
              <a:rPr lang="en-IN" sz="2400" spc="-5" dirty="0">
                <a:latin typeface="Times New Roman" panose="02020603050405020304" pitchFamily="18" charset="0"/>
                <a:ea typeface="Tahoma" panose="020B0604030504040204" pitchFamily="34" charset="0"/>
                <a:cs typeface="Times New Roman" panose="02020603050405020304" pitchFamily="18" charset="0"/>
              </a:rPr>
              <a:t>.</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33574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70CE8877-64DE-7193-5BD1-3F62D1F1C866}"/>
              </a:ext>
            </a:extLst>
          </p:cNvPr>
          <p:cNvSpPr txBox="1">
            <a:spLocks/>
          </p:cNvSpPr>
          <p:nvPr/>
        </p:nvSpPr>
        <p:spPr>
          <a:xfrm>
            <a:off x="2549145" y="484122"/>
            <a:ext cx="4308855" cy="56682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00"/>
              </a:spcBef>
            </a:pPr>
            <a:r>
              <a:rPr lang="en-IN" sz="3600" spc="-145" dirty="0" err="1"/>
              <a:t>M</a:t>
            </a:r>
            <a:r>
              <a:rPr lang="en-IN" sz="3600" spc="-40" dirty="0" err="1"/>
              <a:t>ob</a:t>
            </a:r>
            <a:r>
              <a:rPr lang="en-IN" sz="3600" spc="-110" dirty="0" err="1"/>
              <a:t>i</a:t>
            </a:r>
            <a:r>
              <a:rPr lang="en-IN" sz="3600" spc="-200" dirty="0" err="1"/>
              <a:t>l</a:t>
            </a:r>
            <a:r>
              <a:rPr lang="en-IN" sz="3600" spc="-65" dirty="0" err="1"/>
              <a:t>e</a:t>
            </a:r>
            <a:r>
              <a:rPr lang="en-IN" sz="3600" spc="20" dirty="0" err="1"/>
              <a:t>N</a:t>
            </a:r>
            <a:r>
              <a:rPr lang="en-IN" sz="3600" spc="-65" dirty="0" err="1"/>
              <a:t>e</a:t>
            </a:r>
            <a:r>
              <a:rPr lang="en-IN" sz="3600" spc="-114" dirty="0" err="1"/>
              <a:t>t</a:t>
            </a:r>
            <a:r>
              <a:rPr lang="en-IN" sz="3600" spc="-125" dirty="0"/>
              <a:t> </a:t>
            </a:r>
            <a:r>
              <a:rPr lang="en-IN" sz="3600" spc="110" dirty="0"/>
              <a:t>V</a:t>
            </a:r>
            <a:r>
              <a:rPr lang="en-IN" sz="3600" spc="-320" dirty="0"/>
              <a:t>2</a:t>
            </a:r>
            <a:endParaRPr lang="en-IN" sz="3600" dirty="0"/>
          </a:p>
        </p:txBody>
      </p:sp>
      <p:sp>
        <p:nvSpPr>
          <p:cNvPr id="4" name="object 3">
            <a:extLst>
              <a:ext uri="{FF2B5EF4-FFF2-40B4-BE49-F238E27FC236}">
                <a16:creationId xmlns:a16="http://schemas.microsoft.com/office/drawing/2014/main" xmlns="" id="{985C91BE-ECE6-C7C2-E489-DBDEC1221102}"/>
              </a:ext>
            </a:extLst>
          </p:cNvPr>
          <p:cNvSpPr txBox="1"/>
          <p:nvPr/>
        </p:nvSpPr>
        <p:spPr>
          <a:xfrm>
            <a:off x="2196861" y="1680780"/>
            <a:ext cx="7192858" cy="4074449"/>
          </a:xfrm>
          <a:prstGeom prst="rect">
            <a:avLst/>
          </a:prstGeom>
        </p:spPr>
        <p:txBody>
          <a:bodyPr vert="horz" wrap="square" lIns="0" tIns="134620" rIns="0" bIns="0" rtlCol="0">
            <a:spAutoFit/>
          </a:bodyPr>
          <a:lstStyle/>
          <a:p>
            <a:pPr marL="367665" indent="-355600">
              <a:lnSpc>
                <a:spcPct val="100000"/>
              </a:lnSpc>
              <a:spcBef>
                <a:spcPts val="1060"/>
              </a:spcBef>
              <a:buClr>
                <a:srgbClr val="A357FF"/>
              </a:buClr>
              <a:buFont typeface="Courier New"/>
              <a:buChar char="o"/>
              <a:tabLst>
                <a:tab pos="368300" algn="l"/>
              </a:tabLst>
            </a:pPr>
            <a:r>
              <a:rPr sz="2400" spc="-5" dirty="0">
                <a:latin typeface="Times New Roman" panose="02020603050405020304" pitchFamily="18" charset="0"/>
                <a:cs typeface="Times New Roman" panose="02020603050405020304" pitchFamily="18" charset="0"/>
              </a:rPr>
              <a:t>Convolutional</a:t>
            </a:r>
            <a:r>
              <a:rPr sz="2400" spc="-4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neural</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network</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that</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53</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layers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deep</a:t>
            </a:r>
            <a:endParaRPr sz="2400" dirty="0">
              <a:latin typeface="Times New Roman" panose="02020603050405020304" pitchFamily="18" charset="0"/>
              <a:cs typeface="Times New Roman" panose="02020603050405020304" pitchFamily="18" charset="0"/>
            </a:endParaRPr>
          </a:p>
          <a:p>
            <a:pPr marL="367665" marR="930275" indent="-355600">
              <a:lnSpc>
                <a:spcPct val="114999"/>
              </a:lnSpc>
              <a:spcBef>
                <a:spcPts val="600"/>
              </a:spcBef>
              <a:buClr>
                <a:srgbClr val="A357FF"/>
              </a:buClr>
              <a:buFont typeface="Courier New"/>
              <a:buChar char="o"/>
              <a:tabLst>
                <a:tab pos="368300" algn="l"/>
              </a:tabLst>
            </a:pPr>
            <a:r>
              <a:rPr sz="2400" spc="-5" dirty="0">
                <a:latin typeface="Times New Roman" panose="02020603050405020304" pitchFamily="18" charset="0"/>
                <a:cs typeface="Times New Roman" panose="02020603050405020304" pitchFamily="18" charset="0"/>
              </a:rPr>
              <a:t>Provides real-time classification capabilities </a:t>
            </a:r>
            <a:r>
              <a:rPr sz="2400" dirty="0">
                <a:latin typeface="Times New Roman" panose="02020603050405020304" pitchFamily="18" charset="0"/>
                <a:cs typeface="Times New Roman" panose="02020603050405020304" pitchFamily="18" charset="0"/>
              </a:rPr>
              <a:t>under computing </a:t>
            </a:r>
            <a:r>
              <a:rPr sz="2400" spc="-4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constraints</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devices like</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smartphones.</a:t>
            </a:r>
          </a:p>
          <a:p>
            <a:pPr marL="367665" marR="180340" indent="-355600">
              <a:lnSpc>
                <a:spcPct val="115100"/>
              </a:lnSpc>
              <a:spcBef>
                <a:spcPts val="600"/>
              </a:spcBef>
              <a:buClr>
                <a:srgbClr val="A357FF"/>
              </a:buClr>
              <a:buFont typeface="Courier New"/>
              <a:buChar char="o"/>
              <a:tabLst>
                <a:tab pos="368300" algn="l"/>
              </a:tabLst>
            </a:pPr>
            <a:r>
              <a:rPr sz="2400" spc="-5" dirty="0">
                <a:latin typeface="Times New Roman" panose="02020603050405020304" pitchFamily="18" charset="0"/>
                <a:cs typeface="Times New Roman" panose="02020603050405020304" pitchFamily="18" charset="0"/>
              </a:rPr>
              <a:t>Utilizes </a:t>
            </a:r>
            <a:r>
              <a:rPr sz="2400" dirty="0">
                <a:latin typeface="Times New Roman" panose="02020603050405020304" pitchFamily="18" charset="0"/>
                <a:cs typeface="Times New Roman" panose="02020603050405020304" pitchFamily="18" charset="0"/>
              </a:rPr>
              <a:t>an inverted </a:t>
            </a:r>
            <a:r>
              <a:rPr sz="2400" spc="-5" dirty="0">
                <a:latin typeface="Times New Roman" panose="02020603050405020304" pitchFamily="18" charset="0"/>
                <a:cs typeface="Times New Roman" panose="02020603050405020304" pitchFamily="18" charset="0"/>
              </a:rPr>
              <a:t>residual </a:t>
            </a:r>
            <a:r>
              <a:rPr sz="2400" dirty="0">
                <a:latin typeface="Times New Roman" panose="02020603050405020304" pitchFamily="18" charset="0"/>
                <a:cs typeface="Times New Roman" panose="02020603050405020304" pitchFamily="18" charset="0"/>
              </a:rPr>
              <a:t>structure </a:t>
            </a:r>
            <a:r>
              <a:rPr sz="2400" spc="-5" dirty="0">
                <a:latin typeface="Times New Roman" panose="02020603050405020304" pitchFamily="18" charset="0"/>
                <a:cs typeface="Times New Roman" panose="02020603050405020304" pitchFamily="18" charset="0"/>
              </a:rPr>
              <a:t>where </a:t>
            </a:r>
            <a:r>
              <a:rPr sz="2400" dirty="0">
                <a:latin typeface="Times New Roman" panose="02020603050405020304" pitchFamily="18" charset="0"/>
                <a:cs typeface="Times New Roman" panose="02020603050405020304" pitchFamily="18" charset="0"/>
              </a:rPr>
              <a:t>the input and output of </a:t>
            </a:r>
            <a:r>
              <a:rPr sz="2400" spc="-4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5" dirty="0">
                <a:latin typeface="Times New Roman" panose="02020603050405020304" pitchFamily="18" charset="0"/>
                <a:cs typeface="Times New Roman" panose="02020603050405020304" pitchFamily="18" charset="0"/>
              </a:rPr>
              <a:t> residual</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blocks</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are</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thin</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bottleneck</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layers.</a:t>
            </a:r>
          </a:p>
          <a:p>
            <a:pPr marL="367665" indent="-355600">
              <a:lnSpc>
                <a:spcPct val="100000"/>
              </a:lnSpc>
              <a:spcBef>
                <a:spcPts val="960"/>
              </a:spcBef>
              <a:buClr>
                <a:srgbClr val="A357FF"/>
              </a:buClr>
              <a:buFont typeface="Courier New"/>
              <a:buChar char="o"/>
              <a:tabLst>
                <a:tab pos="368300" algn="l"/>
              </a:tabLst>
            </a:pPr>
            <a:r>
              <a:rPr sz="2400" dirty="0">
                <a:latin typeface="Times New Roman" panose="02020603050405020304" pitchFamily="18" charset="0"/>
                <a:cs typeface="Times New Roman" panose="02020603050405020304" pitchFamily="18" charset="0"/>
              </a:rPr>
              <a:t>Uses lightweight</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convolutions</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to</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filter</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features </a:t>
            </a:r>
            <a:r>
              <a:rPr sz="2400" dirty="0">
                <a:latin typeface="Times New Roman" panose="02020603050405020304" pitchFamily="18" charset="0"/>
                <a:cs typeface="Times New Roman" panose="02020603050405020304" pitchFamily="18" charset="0"/>
              </a:rPr>
              <a:t>in the</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expansion</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layer.</a:t>
            </a:r>
            <a:endParaRPr sz="2400" dirty="0">
              <a:latin typeface="Times New Roman" panose="02020603050405020304" pitchFamily="18" charset="0"/>
              <a:cs typeface="Times New Roman" panose="02020603050405020304" pitchFamily="18" charset="0"/>
            </a:endParaRPr>
          </a:p>
        </p:txBody>
      </p:sp>
      <p:grpSp>
        <p:nvGrpSpPr>
          <p:cNvPr id="5" name="object 13">
            <a:extLst>
              <a:ext uri="{FF2B5EF4-FFF2-40B4-BE49-F238E27FC236}">
                <a16:creationId xmlns:a16="http://schemas.microsoft.com/office/drawing/2014/main" xmlns="" id="{88D8B929-DAA1-3982-81C2-0705EC5626E7}"/>
              </a:ext>
            </a:extLst>
          </p:cNvPr>
          <p:cNvGrpSpPr/>
          <p:nvPr/>
        </p:nvGrpSpPr>
        <p:grpSpPr>
          <a:xfrm>
            <a:off x="-51182" y="-47182"/>
            <a:ext cx="2475230" cy="3131185"/>
            <a:chOff x="0" y="0"/>
            <a:chExt cx="2475230" cy="3131185"/>
          </a:xfrm>
        </p:grpSpPr>
        <p:sp>
          <p:nvSpPr>
            <p:cNvPr id="6" name="object 14">
              <a:extLst>
                <a:ext uri="{FF2B5EF4-FFF2-40B4-BE49-F238E27FC236}">
                  <a16:creationId xmlns:a16="http://schemas.microsoft.com/office/drawing/2014/main" xmlns="" id="{3897ACB7-3F00-7728-36C6-4FB0E0B1F0C8}"/>
                </a:ext>
              </a:extLst>
            </p:cNvPr>
            <p:cNvSpPr/>
            <p:nvPr/>
          </p:nvSpPr>
          <p:spPr>
            <a:xfrm>
              <a:off x="1780028" y="0"/>
              <a:ext cx="617220" cy="104775"/>
            </a:xfrm>
            <a:custGeom>
              <a:avLst/>
              <a:gdLst/>
              <a:ahLst/>
              <a:cxnLst/>
              <a:rect l="l" t="t" r="r" b="b"/>
              <a:pathLst>
                <a:path w="617219" h="104775">
                  <a:moveTo>
                    <a:pt x="545751" y="0"/>
                  </a:moveTo>
                  <a:lnTo>
                    <a:pt x="0" y="0"/>
                  </a:lnTo>
                  <a:lnTo>
                    <a:pt x="616842" y="104648"/>
                  </a:lnTo>
                  <a:lnTo>
                    <a:pt x="545751" y="0"/>
                  </a:lnTo>
                  <a:close/>
                </a:path>
              </a:pathLst>
            </a:custGeom>
            <a:solidFill>
              <a:srgbClr val="FFFFFF">
                <a:alpha val="89802"/>
              </a:srgbClr>
            </a:solidFill>
          </p:spPr>
          <p:txBody>
            <a:bodyPr wrap="square" lIns="0" tIns="0" rIns="0" bIns="0" rtlCol="0"/>
            <a:lstStyle/>
            <a:p>
              <a:endParaRPr/>
            </a:p>
          </p:txBody>
        </p:sp>
        <p:sp>
          <p:nvSpPr>
            <p:cNvPr id="7" name="object 15">
              <a:extLst>
                <a:ext uri="{FF2B5EF4-FFF2-40B4-BE49-F238E27FC236}">
                  <a16:creationId xmlns:a16="http://schemas.microsoft.com/office/drawing/2014/main" xmlns="" id="{9ED7A623-25B9-155A-B5B4-643CCF10719F}"/>
                </a:ext>
              </a:extLst>
            </p:cNvPr>
            <p:cNvSpPr/>
            <p:nvPr/>
          </p:nvSpPr>
          <p:spPr>
            <a:xfrm>
              <a:off x="589089" y="0"/>
              <a:ext cx="1819910" cy="917575"/>
            </a:xfrm>
            <a:custGeom>
              <a:avLst/>
              <a:gdLst/>
              <a:ahLst/>
              <a:cxnLst/>
              <a:rect l="l" t="t" r="r" b="b"/>
              <a:pathLst>
                <a:path w="1819910" h="917575">
                  <a:moveTo>
                    <a:pt x="1181027" y="0"/>
                  </a:moveTo>
                  <a:lnTo>
                    <a:pt x="0" y="0"/>
                  </a:lnTo>
                  <a:lnTo>
                    <a:pt x="662229" y="917321"/>
                  </a:lnTo>
                  <a:lnTo>
                    <a:pt x="1819592" y="108076"/>
                  </a:lnTo>
                  <a:lnTo>
                    <a:pt x="1181027" y="0"/>
                  </a:lnTo>
                  <a:close/>
                </a:path>
              </a:pathLst>
            </a:custGeom>
            <a:solidFill>
              <a:srgbClr val="FFFFFF">
                <a:alpha val="70195"/>
              </a:srgbClr>
            </a:solidFill>
          </p:spPr>
          <p:txBody>
            <a:bodyPr wrap="square" lIns="0" tIns="0" rIns="0" bIns="0" rtlCol="0"/>
            <a:lstStyle/>
            <a:p>
              <a:endParaRPr/>
            </a:p>
          </p:txBody>
        </p:sp>
        <p:sp>
          <p:nvSpPr>
            <p:cNvPr id="8" name="object 16">
              <a:extLst>
                <a:ext uri="{FF2B5EF4-FFF2-40B4-BE49-F238E27FC236}">
                  <a16:creationId xmlns:a16="http://schemas.microsoft.com/office/drawing/2014/main" xmlns="" id="{AF6981DD-B2BE-222C-5539-16EA997FA5B8}"/>
                </a:ext>
              </a:extLst>
            </p:cNvPr>
            <p:cNvSpPr/>
            <p:nvPr/>
          </p:nvSpPr>
          <p:spPr>
            <a:xfrm>
              <a:off x="1243787" y="105537"/>
              <a:ext cx="1225550" cy="1379855"/>
            </a:xfrm>
            <a:custGeom>
              <a:avLst/>
              <a:gdLst/>
              <a:ahLst/>
              <a:cxnLst/>
              <a:rect l="l" t="t" r="r" b="b"/>
              <a:pathLst>
                <a:path w="1225550" h="1379855">
                  <a:moveTo>
                    <a:pt x="1157020" y="0"/>
                  </a:moveTo>
                  <a:lnTo>
                    <a:pt x="0" y="808736"/>
                  </a:lnTo>
                  <a:lnTo>
                    <a:pt x="1225219" y="1379347"/>
                  </a:lnTo>
                  <a:lnTo>
                    <a:pt x="1157020" y="0"/>
                  </a:lnTo>
                  <a:close/>
                </a:path>
              </a:pathLst>
            </a:custGeom>
            <a:solidFill>
              <a:srgbClr val="FFFFFF">
                <a:alpha val="87841"/>
              </a:srgbClr>
            </a:solidFill>
          </p:spPr>
          <p:txBody>
            <a:bodyPr wrap="square" lIns="0" tIns="0" rIns="0" bIns="0" rtlCol="0"/>
            <a:lstStyle/>
            <a:p>
              <a:endParaRPr/>
            </a:p>
          </p:txBody>
        </p:sp>
        <p:sp>
          <p:nvSpPr>
            <p:cNvPr id="9" name="object 17">
              <a:extLst>
                <a:ext uri="{FF2B5EF4-FFF2-40B4-BE49-F238E27FC236}">
                  <a16:creationId xmlns:a16="http://schemas.microsoft.com/office/drawing/2014/main" xmlns="" id="{554F4EE9-D4E8-D9A2-D2A9-52325E756F72}"/>
                </a:ext>
              </a:extLst>
            </p:cNvPr>
            <p:cNvSpPr/>
            <p:nvPr/>
          </p:nvSpPr>
          <p:spPr>
            <a:xfrm>
              <a:off x="1250010" y="915924"/>
              <a:ext cx="1225550" cy="1071880"/>
            </a:xfrm>
            <a:custGeom>
              <a:avLst/>
              <a:gdLst/>
              <a:ahLst/>
              <a:cxnLst/>
              <a:rect l="l" t="t" r="r" b="b"/>
              <a:pathLst>
                <a:path w="1225550" h="1071880">
                  <a:moveTo>
                    <a:pt x="0" y="0"/>
                  </a:moveTo>
                  <a:lnTo>
                    <a:pt x="246557" y="1071499"/>
                  </a:lnTo>
                  <a:lnTo>
                    <a:pt x="1225219" y="570611"/>
                  </a:lnTo>
                  <a:lnTo>
                    <a:pt x="0" y="0"/>
                  </a:lnTo>
                  <a:close/>
                </a:path>
              </a:pathLst>
            </a:custGeom>
            <a:solidFill>
              <a:srgbClr val="FFFFFF">
                <a:alpha val="70195"/>
              </a:srgbClr>
            </a:solidFill>
          </p:spPr>
          <p:txBody>
            <a:bodyPr wrap="square" lIns="0" tIns="0" rIns="0" bIns="0" rtlCol="0"/>
            <a:lstStyle/>
            <a:p>
              <a:endParaRPr/>
            </a:p>
          </p:txBody>
        </p:sp>
        <p:sp>
          <p:nvSpPr>
            <p:cNvPr id="10" name="object 18">
              <a:extLst>
                <a:ext uri="{FF2B5EF4-FFF2-40B4-BE49-F238E27FC236}">
                  <a16:creationId xmlns:a16="http://schemas.microsoft.com/office/drawing/2014/main" xmlns="" id="{49D71D72-E0B7-35FF-FBB0-E7DC08C63B12}"/>
                </a:ext>
              </a:extLst>
            </p:cNvPr>
            <p:cNvSpPr/>
            <p:nvPr/>
          </p:nvSpPr>
          <p:spPr>
            <a:xfrm>
              <a:off x="478116" y="917321"/>
              <a:ext cx="1022350" cy="1069340"/>
            </a:xfrm>
            <a:custGeom>
              <a:avLst/>
              <a:gdLst/>
              <a:ahLst/>
              <a:cxnLst/>
              <a:rect l="l" t="t" r="r" b="b"/>
              <a:pathLst>
                <a:path w="1022350" h="1069339">
                  <a:moveTo>
                    <a:pt x="778687" y="0"/>
                  </a:moveTo>
                  <a:lnTo>
                    <a:pt x="0" y="593216"/>
                  </a:lnTo>
                  <a:lnTo>
                    <a:pt x="1022134" y="1069213"/>
                  </a:lnTo>
                  <a:lnTo>
                    <a:pt x="778687" y="0"/>
                  </a:lnTo>
                  <a:close/>
                </a:path>
              </a:pathLst>
            </a:custGeom>
            <a:solidFill>
              <a:srgbClr val="FFFFFF">
                <a:alpha val="50195"/>
              </a:srgbClr>
            </a:solidFill>
          </p:spPr>
          <p:txBody>
            <a:bodyPr wrap="square" lIns="0" tIns="0" rIns="0" bIns="0" rtlCol="0"/>
            <a:lstStyle/>
            <a:p>
              <a:endParaRPr/>
            </a:p>
          </p:txBody>
        </p:sp>
        <p:sp>
          <p:nvSpPr>
            <p:cNvPr id="11" name="object 19">
              <a:extLst>
                <a:ext uri="{FF2B5EF4-FFF2-40B4-BE49-F238E27FC236}">
                  <a16:creationId xmlns:a16="http://schemas.microsoft.com/office/drawing/2014/main" xmlns="" id="{BE6277AA-334F-735E-7F97-41FC27B15A9A}"/>
                </a:ext>
              </a:extLst>
            </p:cNvPr>
            <p:cNvSpPr/>
            <p:nvPr/>
          </p:nvSpPr>
          <p:spPr>
            <a:xfrm>
              <a:off x="424293" y="0"/>
              <a:ext cx="833119" cy="1513840"/>
            </a:xfrm>
            <a:custGeom>
              <a:avLst/>
              <a:gdLst/>
              <a:ahLst/>
              <a:cxnLst/>
              <a:rect l="l" t="t" r="r" b="b"/>
              <a:pathLst>
                <a:path w="833119" h="1513840">
                  <a:moveTo>
                    <a:pt x="167988" y="0"/>
                  </a:moveTo>
                  <a:lnTo>
                    <a:pt x="0" y="0"/>
                  </a:lnTo>
                  <a:lnTo>
                    <a:pt x="51181" y="1513713"/>
                  </a:lnTo>
                  <a:lnTo>
                    <a:pt x="832689" y="926084"/>
                  </a:lnTo>
                  <a:lnTo>
                    <a:pt x="167988" y="0"/>
                  </a:lnTo>
                  <a:close/>
                </a:path>
              </a:pathLst>
            </a:custGeom>
            <a:solidFill>
              <a:srgbClr val="FFFFFF">
                <a:alpha val="39999"/>
              </a:srgbClr>
            </a:solidFill>
          </p:spPr>
          <p:txBody>
            <a:bodyPr wrap="square" lIns="0" tIns="0" rIns="0" bIns="0" rtlCol="0"/>
            <a:lstStyle/>
            <a:p>
              <a:endParaRPr/>
            </a:p>
          </p:txBody>
        </p:sp>
        <p:sp>
          <p:nvSpPr>
            <p:cNvPr id="12" name="object 20">
              <a:extLst>
                <a:ext uri="{FF2B5EF4-FFF2-40B4-BE49-F238E27FC236}">
                  <a16:creationId xmlns:a16="http://schemas.microsoft.com/office/drawing/2014/main" xmlns="" id="{27955CAF-2C02-EFE7-A74C-4636CA9C2E1E}"/>
                </a:ext>
              </a:extLst>
            </p:cNvPr>
            <p:cNvSpPr/>
            <p:nvPr/>
          </p:nvSpPr>
          <p:spPr>
            <a:xfrm>
              <a:off x="0" y="0"/>
              <a:ext cx="474345" cy="1536700"/>
            </a:xfrm>
            <a:custGeom>
              <a:avLst/>
              <a:gdLst/>
              <a:ahLst/>
              <a:cxnLst/>
              <a:rect l="l" t="t" r="r" b="b"/>
              <a:pathLst>
                <a:path w="474345" h="1536700">
                  <a:moveTo>
                    <a:pt x="433004" y="0"/>
                  </a:moveTo>
                  <a:lnTo>
                    <a:pt x="322100" y="0"/>
                  </a:lnTo>
                  <a:lnTo>
                    <a:pt x="0" y="691659"/>
                  </a:lnTo>
                  <a:lnTo>
                    <a:pt x="0" y="1536673"/>
                  </a:lnTo>
                  <a:lnTo>
                    <a:pt x="473748" y="1518030"/>
                  </a:lnTo>
                  <a:lnTo>
                    <a:pt x="433004" y="0"/>
                  </a:lnTo>
                  <a:close/>
                </a:path>
              </a:pathLst>
            </a:custGeom>
            <a:solidFill>
              <a:srgbClr val="FFFFFF">
                <a:alpha val="25097"/>
              </a:srgbClr>
            </a:solidFill>
          </p:spPr>
          <p:txBody>
            <a:bodyPr wrap="square" lIns="0" tIns="0" rIns="0" bIns="0" rtlCol="0"/>
            <a:lstStyle/>
            <a:p>
              <a:endParaRPr/>
            </a:p>
          </p:txBody>
        </p:sp>
        <p:sp>
          <p:nvSpPr>
            <p:cNvPr id="13" name="object 21">
              <a:extLst>
                <a:ext uri="{FF2B5EF4-FFF2-40B4-BE49-F238E27FC236}">
                  <a16:creationId xmlns:a16="http://schemas.microsoft.com/office/drawing/2014/main" xmlns="" id="{D05EA460-FBBC-6A95-2229-346974EA63F3}"/>
                </a:ext>
              </a:extLst>
            </p:cNvPr>
            <p:cNvSpPr/>
            <p:nvPr/>
          </p:nvSpPr>
          <p:spPr>
            <a:xfrm>
              <a:off x="473621" y="1508505"/>
              <a:ext cx="1019810" cy="1416685"/>
            </a:xfrm>
            <a:custGeom>
              <a:avLst/>
              <a:gdLst/>
              <a:ahLst/>
              <a:cxnLst/>
              <a:rect l="l" t="t" r="r" b="b"/>
              <a:pathLst>
                <a:path w="1019809" h="1416685">
                  <a:moveTo>
                    <a:pt x="0" y="0"/>
                  </a:moveTo>
                  <a:lnTo>
                    <a:pt x="198894" y="1416304"/>
                  </a:lnTo>
                  <a:lnTo>
                    <a:pt x="1019517" y="474726"/>
                  </a:lnTo>
                  <a:lnTo>
                    <a:pt x="0" y="0"/>
                  </a:lnTo>
                  <a:close/>
                </a:path>
              </a:pathLst>
            </a:custGeom>
            <a:solidFill>
              <a:srgbClr val="FFFFFF">
                <a:alpha val="45097"/>
              </a:srgbClr>
            </a:solidFill>
          </p:spPr>
          <p:txBody>
            <a:bodyPr wrap="square" lIns="0" tIns="0" rIns="0" bIns="0" rtlCol="0"/>
            <a:lstStyle/>
            <a:p>
              <a:endParaRPr/>
            </a:p>
          </p:txBody>
        </p:sp>
        <p:sp>
          <p:nvSpPr>
            <p:cNvPr id="14" name="object 22">
              <a:extLst>
                <a:ext uri="{FF2B5EF4-FFF2-40B4-BE49-F238E27FC236}">
                  <a16:creationId xmlns:a16="http://schemas.microsoft.com/office/drawing/2014/main" xmlns="" id="{949B233F-4EE2-8FBA-C0D8-399AF7868EEE}"/>
                </a:ext>
              </a:extLst>
            </p:cNvPr>
            <p:cNvSpPr/>
            <p:nvPr/>
          </p:nvSpPr>
          <p:spPr>
            <a:xfrm>
              <a:off x="0" y="1518411"/>
              <a:ext cx="676275" cy="1428115"/>
            </a:xfrm>
            <a:custGeom>
              <a:avLst/>
              <a:gdLst/>
              <a:ahLst/>
              <a:cxnLst/>
              <a:rect l="l" t="t" r="r" b="b"/>
              <a:pathLst>
                <a:path w="676275" h="1428114">
                  <a:moveTo>
                    <a:pt x="475322" y="0"/>
                  </a:moveTo>
                  <a:lnTo>
                    <a:pt x="0" y="18385"/>
                  </a:lnTo>
                  <a:lnTo>
                    <a:pt x="0" y="577373"/>
                  </a:lnTo>
                  <a:lnTo>
                    <a:pt x="675830" y="1427988"/>
                  </a:lnTo>
                  <a:lnTo>
                    <a:pt x="475322" y="0"/>
                  </a:lnTo>
                  <a:close/>
                </a:path>
              </a:pathLst>
            </a:custGeom>
            <a:solidFill>
              <a:srgbClr val="FFFFFF">
                <a:alpha val="67842"/>
              </a:srgbClr>
            </a:solidFill>
          </p:spPr>
          <p:txBody>
            <a:bodyPr wrap="square" lIns="0" tIns="0" rIns="0" bIns="0" rtlCol="0"/>
            <a:lstStyle/>
            <a:p>
              <a:endParaRPr/>
            </a:p>
          </p:txBody>
        </p:sp>
        <p:sp>
          <p:nvSpPr>
            <p:cNvPr id="15" name="object 23">
              <a:extLst>
                <a:ext uri="{FF2B5EF4-FFF2-40B4-BE49-F238E27FC236}">
                  <a16:creationId xmlns:a16="http://schemas.microsoft.com/office/drawing/2014/main" xmlns="" id="{ACE4AD5B-089D-A555-E25B-D4DFFFEE2C6E}"/>
                </a:ext>
              </a:extLst>
            </p:cNvPr>
            <p:cNvSpPr/>
            <p:nvPr/>
          </p:nvSpPr>
          <p:spPr>
            <a:xfrm>
              <a:off x="0" y="2094275"/>
              <a:ext cx="660400" cy="1036955"/>
            </a:xfrm>
            <a:custGeom>
              <a:avLst/>
              <a:gdLst/>
              <a:ahLst/>
              <a:cxnLst/>
              <a:rect l="l" t="t" r="r" b="b"/>
              <a:pathLst>
                <a:path w="660400" h="1036955">
                  <a:moveTo>
                    <a:pt x="0" y="0"/>
                  </a:moveTo>
                  <a:lnTo>
                    <a:pt x="0" y="1036661"/>
                  </a:lnTo>
                  <a:lnTo>
                    <a:pt x="660171" y="837519"/>
                  </a:lnTo>
                  <a:lnTo>
                    <a:pt x="0" y="0"/>
                  </a:lnTo>
                  <a:close/>
                </a:path>
              </a:pathLst>
            </a:custGeom>
            <a:solidFill>
              <a:srgbClr val="FFFFFF">
                <a:alpha val="32156"/>
              </a:srgbClr>
            </a:solidFill>
          </p:spPr>
          <p:txBody>
            <a:bodyPr wrap="square" lIns="0" tIns="0" rIns="0" bIns="0" rtlCol="0"/>
            <a:lstStyle/>
            <a:p>
              <a:endParaRPr/>
            </a:p>
          </p:txBody>
        </p:sp>
        <p:pic>
          <p:nvPicPr>
            <p:cNvPr id="16" name="object 24">
              <a:extLst>
                <a:ext uri="{FF2B5EF4-FFF2-40B4-BE49-F238E27FC236}">
                  <a16:creationId xmlns:a16="http://schemas.microsoft.com/office/drawing/2014/main" xmlns="" id="{FCE83F9F-2E5F-3095-2268-FD1D160443E6}"/>
                </a:ext>
              </a:extLst>
            </p:cNvPr>
            <p:cNvPicPr/>
            <p:nvPr/>
          </p:nvPicPr>
          <p:blipFill>
            <a:blip r:embed="rId2" cstate="print"/>
            <a:stretch>
              <a:fillRect/>
            </a:stretch>
          </p:blipFill>
          <p:spPr>
            <a:xfrm>
              <a:off x="476249" y="0"/>
              <a:ext cx="1466850" cy="1876425"/>
            </a:xfrm>
            <a:prstGeom prst="rect">
              <a:avLst/>
            </a:prstGeom>
          </p:spPr>
        </p:pic>
      </p:grpSp>
    </p:spTree>
    <p:extLst>
      <p:ext uri="{BB962C8B-B14F-4D97-AF65-F5344CB8AC3E}">
        <p14:creationId xmlns:p14="http://schemas.microsoft.com/office/powerpoint/2010/main" val="1649734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13">
            <a:extLst>
              <a:ext uri="{FF2B5EF4-FFF2-40B4-BE49-F238E27FC236}">
                <a16:creationId xmlns:a16="http://schemas.microsoft.com/office/drawing/2014/main" xmlns="" id="{0AB7B495-879B-3804-7C01-5E24F0B8569E}"/>
              </a:ext>
            </a:extLst>
          </p:cNvPr>
          <p:cNvGrpSpPr/>
          <p:nvPr/>
        </p:nvGrpSpPr>
        <p:grpSpPr>
          <a:xfrm>
            <a:off x="-51182" y="-47182"/>
            <a:ext cx="2475230" cy="3131185"/>
            <a:chOff x="0" y="0"/>
            <a:chExt cx="2475230" cy="3131185"/>
          </a:xfrm>
        </p:grpSpPr>
        <p:sp>
          <p:nvSpPr>
            <p:cNvPr id="3" name="object 14">
              <a:extLst>
                <a:ext uri="{FF2B5EF4-FFF2-40B4-BE49-F238E27FC236}">
                  <a16:creationId xmlns:a16="http://schemas.microsoft.com/office/drawing/2014/main" xmlns="" id="{B9903545-991A-0291-84A1-349F6361EFF0}"/>
                </a:ext>
              </a:extLst>
            </p:cNvPr>
            <p:cNvSpPr/>
            <p:nvPr/>
          </p:nvSpPr>
          <p:spPr>
            <a:xfrm>
              <a:off x="1780028" y="0"/>
              <a:ext cx="617220" cy="104775"/>
            </a:xfrm>
            <a:custGeom>
              <a:avLst/>
              <a:gdLst/>
              <a:ahLst/>
              <a:cxnLst/>
              <a:rect l="l" t="t" r="r" b="b"/>
              <a:pathLst>
                <a:path w="617219" h="104775">
                  <a:moveTo>
                    <a:pt x="545751" y="0"/>
                  </a:moveTo>
                  <a:lnTo>
                    <a:pt x="0" y="0"/>
                  </a:lnTo>
                  <a:lnTo>
                    <a:pt x="616842" y="104648"/>
                  </a:lnTo>
                  <a:lnTo>
                    <a:pt x="545751" y="0"/>
                  </a:lnTo>
                  <a:close/>
                </a:path>
              </a:pathLst>
            </a:custGeom>
            <a:solidFill>
              <a:srgbClr val="FFFFFF">
                <a:alpha val="89802"/>
              </a:srgbClr>
            </a:solidFill>
          </p:spPr>
          <p:txBody>
            <a:bodyPr wrap="square" lIns="0" tIns="0" rIns="0" bIns="0" rtlCol="0"/>
            <a:lstStyle/>
            <a:p>
              <a:endParaRPr/>
            </a:p>
          </p:txBody>
        </p:sp>
        <p:sp>
          <p:nvSpPr>
            <p:cNvPr id="4" name="object 15">
              <a:extLst>
                <a:ext uri="{FF2B5EF4-FFF2-40B4-BE49-F238E27FC236}">
                  <a16:creationId xmlns:a16="http://schemas.microsoft.com/office/drawing/2014/main" xmlns="" id="{92B60B08-87F1-4E10-7CFF-A3020021BCF9}"/>
                </a:ext>
              </a:extLst>
            </p:cNvPr>
            <p:cNvSpPr/>
            <p:nvPr/>
          </p:nvSpPr>
          <p:spPr>
            <a:xfrm>
              <a:off x="589089" y="0"/>
              <a:ext cx="1819910" cy="917575"/>
            </a:xfrm>
            <a:custGeom>
              <a:avLst/>
              <a:gdLst/>
              <a:ahLst/>
              <a:cxnLst/>
              <a:rect l="l" t="t" r="r" b="b"/>
              <a:pathLst>
                <a:path w="1819910" h="917575">
                  <a:moveTo>
                    <a:pt x="1181027" y="0"/>
                  </a:moveTo>
                  <a:lnTo>
                    <a:pt x="0" y="0"/>
                  </a:lnTo>
                  <a:lnTo>
                    <a:pt x="662229" y="917321"/>
                  </a:lnTo>
                  <a:lnTo>
                    <a:pt x="1819592" y="108076"/>
                  </a:lnTo>
                  <a:lnTo>
                    <a:pt x="1181027" y="0"/>
                  </a:lnTo>
                  <a:close/>
                </a:path>
              </a:pathLst>
            </a:custGeom>
            <a:solidFill>
              <a:srgbClr val="FFFFFF">
                <a:alpha val="70195"/>
              </a:srgbClr>
            </a:solidFill>
          </p:spPr>
          <p:txBody>
            <a:bodyPr wrap="square" lIns="0" tIns="0" rIns="0" bIns="0" rtlCol="0"/>
            <a:lstStyle/>
            <a:p>
              <a:endParaRPr/>
            </a:p>
          </p:txBody>
        </p:sp>
        <p:sp>
          <p:nvSpPr>
            <p:cNvPr id="5" name="object 16">
              <a:extLst>
                <a:ext uri="{FF2B5EF4-FFF2-40B4-BE49-F238E27FC236}">
                  <a16:creationId xmlns:a16="http://schemas.microsoft.com/office/drawing/2014/main" xmlns="" id="{4079B8B2-477A-1814-B506-C0F9BBD8D6EC}"/>
                </a:ext>
              </a:extLst>
            </p:cNvPr>
            <p:cNvSpPr/>
            <p:nvPr/>
          </p:nvSpPr>
          <p:spPr>
            <a:xfrm>
              <a:off x="1243787" y="105537"/>
              <a:ext cx="1225550" cy="1379855"/>
            </a:xfrm>
            <a:custGeom>
              <a:avLst/>
              <a:gdLst/>
              <a:ahLst/>
              <a:cxnLst/>
              <a:rect l="l" t="t" r="r" b="b"/>
              <a:pathLst>
                <a:path w="1225550" h="1379855">
                  <a:moveTo>
                    <a:pt x="1157020" y="0"/>
                  </a:moveTo>
                  <a:lnTo>
                    <a:pt x="0" y="808736"/>
                  </a:lnTo>
                  <a:lnTo>
                    <a:pt x="1225219" y="1379347"/>
                  </a:lnTo>
                  <a:lnTo>
                    <a:pt x="1157020" y="0"/>
                  </a:lnTo>
                  <a:close/>
                </a:path>
              </a:pathLst>
            </a:custGeom>
            <a:solidFill>
              <a:srgbClr val="FFFFFF">
                <a:alpha val="87841"/>
              </a:srgbClr>
            </a:solidFill>
          </p:spPr>
          <p:txBody>
            <a:bodyPr wrap="square" lIns="0" tIns="0" rIns="0" bIns="0" rtlCol="0"/>
            <a:lstStyle/>
            <a:p>
              <a:endParaRPr/>
            </a:p>
          </p:txBody>
        </p:sp>
        <p:sp>
          <p:nvSpPr>
            <p:cNvPr id="6" name="object 17">
              <a:extLst>
                <a:ext uri="{FF2B5EF4-FFF2-40B4-BE49-F238E27FC236}">
                  <a16:creationId xmlns:a16="http://schemas.microsoft.com/office/drawing/2014/main" xmlns="" id="{BF8A8EF0-0104-E4B0-9A05-AD03884C0D4B}"/>
                </a:ext>
              </a:extLst>
            </p:cNvPr>
            <p:cNvSpPr/>
            <p:nvPr/>
          </p:nvSpPr>
          <p:spPr>
            <a:xfrm>
              <a:off x="1250010" y="915924"/>
              <a:ext cx="1225550" cy="1071880"/>
            </a:xfrm>
            <a:custGeom>
              <a:avLst/>
              <a:gdLst/>
              <a:ahLst/>
              <a:cxnLst/>
              <a:rect l="l" t="t" r="r" b="b"/>
              <a:pathLst>
                <a:path w="1225550" h="1071880">
                  <a:moveTo>
                    <a:pt x="0" y="0"/>
                  </a:moveTo>
                  <a:lnTo>
                    <a:pt x="246557" y="1071499"/>
                  </a:lnTo>
                  <a:lnTo>
                    <a:pt x="1225219" y="570611"/>
                  </a:lnTo>
                  <a:lnTo>
                    <a:pt x="0" y="0"/>
                  </a:lnTo>
                  <a:close/>
                </a:path>
              </a:pathLst>
            </a:custGeom>
            <a:solidFill>
              <a:srgbClr val="FFFFFF">
                <a:alpha val="70195"/>
              </a:srgbClr>
            </a:solidFill>
          </p:spPr>
          <p:txBody>
            <a:bodyPr wrap="square" lIns="0" tIns="0" rIns="0" bIns="0" rtlCol="0"/>
            <a:lstStyle/>
            <a:p>
              <a:endParaRPr/>
            </a:p>
          </p:txBody>
        </p:sp>
        <p:sp>
          <p:nvSpPr>
            <p:cNvPr id="7" name="object 18">
              <a:extLst>
                <a:ext uri="{FF2B5EF4-FFF2-40B4-BE49-F238E27FC236}">
                  <a16:creationId xmlns:a16="http://schemas.microsoft.com/office/drawing/2014/main" xmlns="" id="{67D449B0-478D-AFD5-2835-9E6BEC573501}"/>
                </a:ext>
              </a:extLst>
            </p:cNvPr>
            <p:cNvSpPr/>
            <p:nvPr/>
          </p:nvSpPr>
          <p:spPr>
            <a:xfrm>
              <a:off x="478116" y="917321"/>
              <a:ext cx="1022350" cy="1069340"/>
            </a:xfrm>
            <a:custGeom>
              <a:avLst/>
              <a:gdLst/>
              <a:ahLst/>
              <a:cxnLst/>
              <a:rect l="l" t="t" r="r" b="b"/>
              <a:pathLst>
                <a:path w="1022350" h="1069339">
                  <a:moveTo>
                    <a:pt x="778687" y="0"/>
                  </a:moveTo>
                  <a:lnTo>
                    <a:pt x="0" y="593216"/>
                  </a:lnTo>
                  <a:lnTo>
                    <a:pt x="1022134" y="1069213"/>
                  </a:lnTo>
                  <a:lnTo>
                    <a:pt x="778687" y="0"/>
                  </a:lnTo>
                  <a:close/>
                </a:path>
              </a:pathLst>
            </a:custGeom>
            <a:solidFill>
              <a:srgbClr val="FFFFFF">
                <a:alpha val="50195"/>
              </a:srgbClr>
            </a:solidFill>
          </p:spPr>
          <p:txBody>
            <a:bodyPr wrap="square" lIns="0" tIns="0" rIns="0" bIns="0" rtlCol="0"/>
            <a:lstStyle/>
            <a:p>
              <a:endParaRPr/>
            </a:p>
          </p:txBody>
        </p:sp>
        <p:sp>
          <p:nvSpPr>
            <p:cNvPr id="8" name="object 19">
              <a:extLst>
                <a:ext uri="{FF2B5EF4-FFF2-40B4-BE49-F238E27FC236}">
                  <a16:creationId xmlns:a16="http://schemas.microsoft.com/office/drawing/2014/main" xmlns="" id="{D670E965-3A9C-D6CD-A3C0-D8429AE03959}"/>
                </a:ext>
              </a:extLst>
            </p:cNvPr>
            <p:cNvSpPr/>
            <p:nvPr/>
          </p:nvSpPr>
          <p:spPr>
            <a:xfrm>
              <a:off x="424293" y="0"/>
              <a:ext cx="833119" cy="1513840"/>
            </a:xfrm>
            <a:custGeom>
              <a:avLst/>
              <a:gdLst/>
              <a:ahLst/>
              <a:cxnLst/>
              <a:rect l="l" t="t" r="r" b="b"/>
              <a:pathLst>
                <a:path w="833119" h="1513840">
                  <a:moveTo>
                    <a:pt x="167988" y="0"/>
                  </a:moveTo>
                  <a:lnTo>
                    <a:pt x="0" y="0"/>
                  </a:lnTo>
                  <a:lnTo>
                    <a:pt x="51181" y="1513713"/>
                  </a:lnTo>
                  <a:lnTo>
                    <a:pt x="832689" y="926084"/>
                  </a:lnTo>
                  <a:lnTo>
                    <a:pt x="167988" y="0"/>
                  </a:lnTo>
                  <a:close/>
                </a:path>
              </a:pathLst>
            </a:custGeom>
            <a:solidFill>
              <a:srgbClr val="FFFFFF">
                <a:alpha val="39999"/>
              </a:srgbClr>
            </a:solidFill>
          </p:spPr>
          <p:txBody>
            <a:bodyPr wrap="square" lIns="0" tIns="0" rIns="0" bIns="0" rtlCol="0"/>
            <a:lstStyle/>
            <a:p>
              <a:endParaRPr/>
            </a:p>
          </p:txBody>
        </p:sp>
        <p:sp>
          <p:nvSpPr>
            <p:cNvPr id="9" name="object 20">
              <a:extLst>
                <a:ext uri="{FF2B5EF4-FFF2-40B4-BE49-F238E27FC236}">
                  <a16:creationId xmlns:a16="http://schemas.microsoft.com/office/drawing/2014/main" xmlns="" id="{E6BA7E0B-1994-044B-AAC6-1EDE5AA158D5}"/>
                </a:ext>
              </a:extLst>
            </p:cNvPr>
            <p:cNvSpPr/>
            <p:nvPr/>
          </p:nvSpPr>
          <p:spPr>
            <a:xfrm>
              <a:off x="0" y="0"/>
              <a:ext cx="474345" cy="1536700"/>
            </a:xfrm>
            <a:custGeom>
              <a:avLst/>
              <a:gdLst/>
              <a:ahLst/>
              <a:cxnLst/>
              <a:rect l="l" t="t" r="r" b="b"/>
              <a:pathLst>
                <a:path w="474345" h="1536700">
                  <a:moveTo>
                    <a:pt x="433004" y="0"/>
                  </a:moveTo>
                  <a:lnTo>
                    <a:pt x="322100" y="0"/>
                  </a:lnTo>
                  <a:lnTo>
                    <a:pt x="0" y="691659"/>
                  </a:lnTo>
                  <a:lnTo>
                    <a:pt x="0" y="1536673"/>
                  </a:lnTo>
                  <a:lnTo>
                    <a:pt x="473748" y="1518030"/>
                  </a:lnTo>
                  <a:lnTo>
                    <a:pt x="433004" y="0"/>
                  </a:lnTo>
                  <a:close/>
                </a:path>
              </a:pathLst>
            </a:custGeom>
            <a:solidFill>
              <a:srgbClr val="FFFFFF">
                <a:alpha val="25097"/>
              </a:srgbClr>
            </a:solidFill>
          </p:spPr>
          <p:txBody>
            <a:bodyPr wrap="square" lIns="0" tIns="0" rIns="0" bIns="0" rtlCol="0"/>
            <a:lstStyle/>
            <a:p>
              <a:endParaRPr/>
            </a:p>
          </p:txBody>
        </p:sp>
        <p:sp>
          <p:nvSpPr>
            <p:cNvPr id="10" name="object 21">
              <a:extLst>
                <a:ext uri="{FF2B5EF4-FFF2-40B4-BE49-F238E27FC236}">
                  <a16:creationId xmlns:a16="http://schemas.microsoft.com/office/drawing/2014/main" xmlns="" id="{F68FBDFE-3DF8-803C-C8F5-D655AB208B29}"/>
                </a:ext>
              </a:extLst>
            </p:cNvPr>
            <p:cNvSpPr/>
            <p:nvPr/>
          </p:nvSpPr>
          <p:spPr>
            <a:xfrm>
              <a:off x="473621" y="1508505"/>
              <a:ext cx="1019810" cy="1416685"/>
            </a:xfrm>
            <a:custGeom>
              <a:avLst/>
              <a:gdLst/>
              <a:ahLst/>
              <a:cxnLst/>
              <a:rect l="l" t="t" r="r" b="b"/>
              <a:pathLst>
                <a:path w="1019809" h="1416685">
                  <a:moveTo>
                    <a:pt x="0" y="0"/>
                  </a:moveTo>
                  <a:lnTo>
                    <a:pt x="198894" y="1416304"/>
                  </a:lnTo>
                  <a:lnTo>
                    <a:pt x="1019517" y="474726"/>
                  </a:lnTo>
                  <a:lnTo>
                    <a:pt x="0" y="0"/>
                  </a:lnTo>
                  <a:close/>
                </a:path>
              </a:pathLst>
            </a:custGeom>
            <a:solidFill>
              <a:srgbClr val="FFFFFF">
                <a:alpha val="45097"/>
              </a:srgbClr>
            </a:solidFill>
          </p:spPr>
          <p:txBody>
            <a:bodyPr wrap="square" lIns="0" tIns="0" rIns="0" bIns="0" rtlCol="0"/>
            <a:lstStyle/>
            <a:p>
              <a:endParaRPr/>
            </a:p>
          </p:txBody>
        </p:sp>
        <p:sp>
          <p:nvSpPr>
            <p:cNvPr id="11" name="object 22">
              <a:extLst>
                <a:ext uri="{FF2B5EF4-FFF2-40B4-BE49-F238E27FC236}">
                  <a16:creationId xmlns:a16="http://schemas.microsoft.com/office/drawing/2014/main" xmlns="" id="{FA870D71-240C-7403-5467-D614016D8DA6}"/>
                </a:ext>
              </a:extLst>
            </p:cNvPr>
            <p:cNvSpPr/>
            <p:nvPr/>
          </p:nvSpPr>
          <p:spPr>
            <a:xfrm>
              <a:off x="0" y="1518411"/>
              <a:ext cx="676275" cy="1428115"/>
            </a:xfrm>
            <a:custGeom>
              <a:avLst/>
              <a:gdLst/>
              <a:ahLst/>
              <a:cxnLst/>
              <a:rect l="l" t="t" r="r" b="b"/>
              <a:pathLst>
                <a:path w="676275" h="1428114">
                  <a:moveTo>
                    <a:pt x="475322" y="0"/>
                  </a:moveTo>
                  <a:lnTo>
                    <a:pt x="0" y="18385"/>
                  </a:lnTo>
                  <a:lnTo>
                    <a:pt x="0" y="577373"/>
                  </a:lnTo>
                  <a:lnTo>
                    <a:pt x="675830" y="1427988"/>
                  </a:lnTo>
                  <a:lnTo>
                    <a:pt x="475322" y="0"/>
                  </a:lnTo>
                  <a:close/>
                </a:path>
              </a:pathLst>
            </a:custGeom>
            <a:solidFill>
              <a:srgbClr val="FFFFFF">
                <a:alpha val="67842"/>
              </a:srgbClr>
            </a:solidFill>
          </p:spPr>
          <p:txBody>
            <a:bodyPr wrap="square" lIns="0" tIns="0" rIns="0" bIns="0" rtlCol="0"/>
            <a:lstStyle/>
            <a:p>
              <a:endParaRPr/>
            </a:p>
          </p:txBody>
        </p:sp>
        <p:sp>
          <p:nvSpPr>
            <p:cNvPr id="12" name="object 23">
              <a:extLst>
                <a:ext uri="{FF2B5EF4-FFF2-40B4-BE49-F238E27FC236}">
                  <a16:creationId xmlns:a16="http://schemas.microsoft.com/office/drawing/2014/main" xmlns="" id="{FDEF6966-B3F2-7FA2-C104-1283ABFF20B4}"/>
                </a:ext>
              </a:extLst>
            </p:cNvPr>
            <p:cNvSpPr/>
            <p:nvPr/>
          </p:nvSpPr>
          <p:spPr>
            <a:xfrm>
              <a:off x="0" y="2094275"/>
              <a:ext cx="660400" cy="1036955"/>
            </a:xfrm>
            <a:custGeom>
              <a:avLst/>
              <a:gdLst/>
              <a:ahLst/>
              <a:cxnLst/>
              <a:rect l="l" t="t" r="r" b="b"/>
              <a:pathLst>
                <a:path w="660400" h="1036955">
                  <a:moveTo>
                    <a:pt x="0" y="0"/>
                  </a:moveTo>
                  <a:lnTo>
                    <a:pt x="0" y="1036661"/>
                  </a:lnTo>
                  <a:lnTo>
                    <a:pt x="660171" y="837519"/>
                  </a:lnTo>
                  <a:lnTo>
                    <a:pt x="0" y="0"/>
                  </a:lnTo>
                  <a:close/>
                </a:path>
              </a:pathLst>
            </a:custGeom>
            <a:solidFill>
              <a:srgbClr val="FFFFFF">
                <a:alpha val="32156"/>
              </a:srgbClr>
            </a:solidFill>
          </p:spPr>
          <p:txBody>
            <a:bodyPr wrap="square" lIns="0" tIns="0" rIns="0" bIns="0" rtlCol="0"/>
            <a:lstStyle/>
            <a:p>
              <a:endParaRPr/>
            </a:p>
          </p:txBody>
        </p:sp>
        <p:pic>
          <p:nvPicPr>
            <p:cNvPr id="13" name="object 24">
              <a:extLst>
                <a:ext uri="{FF2B5EF4-FFF2-40B4-BE49-F238E27FC236}">
                  <a16:creationId xmlns:a16="http://schemas.microsoft.com/office/drawing/2014/main" xmlns="" id="{9B9F0B01-70CA-251A-51F9-EF8EB770DADB}"/>
                </a:ext>
              </a:extLst>
            </p:cNvPr>
            <p:cNvPicPr/>
            <p:nvPr/>
          </p:nvPicPr>
          <p:blipFill>
            <a:blip r:embed="rId2" cstate="print"/>
            <a:stretch>
              <a:fillRect/>
            </a:stretch>
          </p:blipFill>
          <p:spPr>
            <a:xfrm>
              <a:off x="476249" y="0"/>
              <a:ext cx="1466850" cy="1876425"/>
            </a:xfrm>
            <a:prstGeom prst="rect">
              <a:avLst/>
            </a:prstGeom>
          </p:spPr>
        </p:pic>
      </p:grpSp>
      <p:sp>
        <p:nvSpPr>
          <p:cNvPr id="14" name="TextBox 13">
            <a:extLst>
              <a:ext uri="{FF2B5EF4-FFF2-40B4-BE49-F238E27FC236}">
                <a16:creationId xmlns:a16="http://schemas.microsoft.com/office/drawing/2014/main" xmlns="" id="{6EA3D599-BDC7-3C53-24F9-ECA5D8B0F610}"/>
              </a:ext>
            </a:extLst>
          </p:cNvPr>
          <p:cNvSpPr txBox="1"/>
          <p:nvPr/>
        </p:nvSpPr>
        <p:spPr>
          <a:xfrm>
            <a:off x="4343400" y="304800"/>
            <a:ext cx="6019800" cy="461665"/>
          </a:xfrm>
          <a:prstGeom prst="rect">
            <a:avLst/>
          </a:prstGeom>
          <a:noFill/>
        </p:spPr>
        <p:txBody>
          <a:bodyPr wrap="square" rtlCol="0">
            <a:spAutoFit/>
          </a:bodyPr>
          <a:lstStyle/>
          <a:p>
            <a:r>
              <a:rPr lang="en-IN" sz="2400" dirty="0">
                <a:solidFill>
                  <a:srgbClr val="FF0000"/>
                </a:solidFill>
              </a:rPr>
              <a:t>HARDWARE/SOFTWARE REQUIREMENTS</a:t>
            </a:r>
          </a:p>
        </p:txBody>
      </p:sp>
      <p:pic>
        <p:nvPicPr>
          <p:cNvPr id="21" name="Picture 20">
            <a:extLst>
              <a:ext uri="{FF2B5EF4-FFF2-40B4-BE49-F238E27FC236}">
                <a16:creationId xmlns:a16="http://schemas.microsoft.com/office/drawing/2014/main" xmlns="" id="{70190E39-C930-EE61-1CA9-E8092F2F7A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588" y="1143000"/>
            <a:ext cx="9107478" cy="4876800"/>
          </a:xfrm>
          <a:prstGeom prst="rect">
            <a:avLst/>
          </a:prstGeom>
        </p:spPr>
      </p:pic>
      <p:sp>
        <p:nvSpPr>
          <p:cNvPr id="22" name="TextBox 21">
            <a:extLst>
              <a:ext uri="{FF2B5EF4-FFF2-40B4-BE49-F238E27FC236}">
                <a16:creationId xmlns:a16="http://schemas.microsoft.com/office/drawing/2014/main" xmlns="" id="{4C2A884F-EABD-298E-9709-53EB0D41CA0E}"/>
              </a:ext>
            </a:extLst>
          </p:cNvPr>
          <p:cNvSpPr txBox="1"/>
          <p:nvPr/>
        </p:nvSpPr>
        <p:spPr>
          <a:xfrm>
            <a:off x="4724400" y="4724400"/>
            <a:ext cx="533400" cy="584775"/>
          </a:xfrm>
          <a:prstGeom prst="rect">
            <a:avLst/>
          </a:prstGeom>
          <a:noFill/>
        </p:spPr>
        <p:txBody>
          <a:bodyPr wrap="square" rtlCol="0">
            <a:spAutoFit/>
          </a:bodyPr>
          <a:lstStyle/>
          <a:p>
            <a:r>
              <a:rPr lang="en-IN" sz="3200" dirty="0">
                <a:solidFill>
                  <a:schemeClr val="bg1"/>
                </a:solidFill>
              </a:rPr>
              <a:t>+</a:t>
            </a:r>
          </a:p>
        </p:txBody>
      </p:sp>
    </p:spTree>
    <p:extLst>
      <p:ext uri="{BB962C8B-B14F-4D97-AF65-F5344CB8AC3E}">
        <p14:creationId xmlns:p14="http://schemas.microsoft.com/office/powerpoint/2010/main" val="16219499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Retrospect</Template>
  <TotalTime>1315</TotalTime>
  <Words>1420</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17</vt:i4>
      </vt:variant>
    </vt:vector>
  </HeadingPairs>
  <TitlesOfParts>
    <vt:vector size="32" baseType="lpstr">
      <vt:lpstr>Algerian</vt:lpstr>
      <vt:lpstr>Arial</vt:lpstr>
      <vt:lpstr>Arial MT</vt:lpstr>
      <vt:lpstr>Arial Rounded MT Bold</vt:lpstr>
      <vt:lpstr>Calibri</vt:lpstr>
      <vt:lpstr>Corbel</vt:lpstr>
      <vt:lpstr>Courier New</vt:lpstr>
      <vt:lpstr>Gill Sans MT</vt:lpstr>
      <vt:lpstr>Sitka Banner Semibold</vt:lpstr>
      <vt:lpstr>Sylfaen</vt:lpstr>
      <vt:lpstr>Tahoma</vt:lpstr>
      <vt:lpstr>Times New Roman</vt:lpstr>
      <vt:lpstr>Tunga</vt:lpstr>
      <vt:lpstr>Wingdings</vt:lpstr>
      <vt:lpstr>Gallery</vt:lpstr>
      <vt:lpstr>MANGALORE INSTITUTE OF TECHNOLOGY &amp;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MANGALORE INSTITUTE OF TECHNOLOGY &amp; ENGINEERING</dc:title>
  <dc:creator>Ajay Devadiga</dc:creator>
  <cp:lastModifiedBy>Chinthin krishna bhat</cp:lastModifiedBy>
  <cp:revision>32</cp:revision>
  <dcterms:created xsi:type="dcterms:W3CDTF">2022-10-09T04:48:58Z</dcterms:created>
  <dcterms:modified xsi:type="dcterms:W3CDTF">2022-12-27T05:12:12Z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2022-09-30T00:00:00Z</vt:filetime>
  </property>
  <property fmtid="{D5CDD505-2E9C-101B-9397-08002B2CF9AE}" pid="3" name="LastSaved">
    <vt:filetime>2022-10-09T00:00:00Z</vt:filetime>
  </property>
</Properties>
</file>