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6" r:id="rId9"/>
    <p:sldId id="267" r:id="rId10"/>
    <p:sldId id="268" r:id="rId11"/>
    <p:sldId id="269"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C3CF6D-C829-44A5-A15A-C7A660F85A9C}">
          <p14:sldIdLst/>
        </p14:section>
        <p14:section name="Default Section" id="{060D5A08-38FC-4BF0-976E-7955D49ED71D}">
          <p14:sldIdLst>
            <p14:sldId id="257"/>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KORNU" userId="c56bdff485573c1a" providerId="LiveId" clId="{4B509DD4-8B92-4917-B44C-7AC5A1E7DD78}"/>
    <pc:docChg chg="delSld modSld modSection">
      <pc:chgData name="GANESH KUMAR KORNU" userId="c56bdff485573c1a" providerId="LiveId" clId="{4B509DD4-8B92-4917-B44C-7AC5A1E7DD78}" dt="2024-06-13T09:33:56.874" v="42" actId="20577"/>
      <pc:docMkLst>
        <pc:docMk/>
      </pc:docMkLst>
      <pc:sldChg chg="del">
        <pc:chgData name="GANESH KUMAR KORNU" userId="c56bdff485573c1a" providerId="LiveId" clId="{4B509DD4-8B92-4917-B44C-7AC5A1E7DD78}" dt="2024-06-13T09:33:04.679" v="0" actId="47"/>
        <pc:sldMkLst>
          <pc:docMk/>
          <pc:sldMk cId="460198501" sldId="256"/>
        </pc:sldMkLst>
      </pc:sldChg>
      <pc:sldChg chg="modSp mod">
        <pc:chgData name="GANESH KUMAR KORNU" userId="c56bdff485573c1a" providerId="LiveId" clId="{4B509DD4-8B92-4917-B44C-7AC5A1E7DD78}" dt="2024-06-13T09:33:56.874" v="42" actId="20577"/>
        <pc:sldMkLst>
          <pc:docMk/>
          <pc:sldMk cId="0" sldId="257"/>
        </pc:sldMkLst>
        <pc:spChg chg="mod">
          <ac:chgData name="GANESH KUMAR KORNU" userId="c56bdff485573c1a" providerId="LiveId" clId="{4B509DD4-8B92-4917-B44C-7AC5A1E7DD78}" dt="2024-06-13T09:33:56.874" v="42" actId="20577"/>
          <ac:spMkLst>
            <pc:docMk/>
            <pc:sldMk cId="0" sldId="257"/>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EAE09-7022-45B5-9F80-57862684B066}"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044DA-FF71-496C-910B-89E2AC8CAE1D}" type="slidenum">
              <a:rPr lang="en-IN" smtClean="0"/>
              <a:t>‹#›</a:t>
            </a:fld>
            <a:endParaRPr lang="en-IN"/>
          </a:p>
        </p:txBody>
      </p:sp>
    </p:spTree>
    <p:extLst>
      <p:ext uri="{BB962C8B-B14F-4D97-AF65-F5344CB8AC3E}">
        <p14:creationId xmlns:p14="http://schemas.microsoft.com/office/powerpoint/2010/main" val="2130703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925B-DC55-A437-190F-60F9CC94E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40E6E5-9CEF-7576-600F-5046F8030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81D66A-AE99-7AE0-9569-AF9B593D3F8C}"/>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5" name="Footer Placeholder 4">
            <a:extLst>
              <a:ext uri="{FF2B5EF4-FFF2-40B4-BE49-F238E27FC236}">
                <a16:creationId xmlns:a16="http://schemas.microsoft.com/office/drawing/2014/main" id="{654E5D2B-9A9F-05D1-AC69-5D7EC5914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DF6E0-0743-8F55-FC2A-A04421D1E0DD}"/>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111112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D31D-8614-2736-91F8-E1409BDF94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CF18A1-EADF-5174-DF29-8F6A94568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47436-9C81-A2DE-BE3E-A20759FE06D1}"/>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5" name="Footer Placeholder 4">
            <a:extLst>
              <a:ext uri="{FF2B5EF4-FFF2-40B4-BE49-F238E27FC236}">
                <a16:creationId xmlns:a16="http://schemas.microsoft.com/office/drawing/2014/main" id="{2BAF8A7D-0C47-5D03-A3FF-9D69D5D89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8ADF0-93EC-E66E-04C8-BED188BF82A4}"/>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111884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A7E5A-2DF1-B060-C327-FBEF3DB521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B14B3-1534-FE9D-B424-226F97D18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EBF7C-07E1-4B72-EFDB-98CBDE8B57F6}"/>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5" name="Footer Placeholder 4">
            <a:extLst>
              <a:ext uri="{FF2B5EF4-FFF2-40B4-BE49-F238E27FC236}">
                <a16:creationId xmlns:a16="http://schemas.microsoft.com/office/drawing/2014/main" id="{D3EEA402-8625-D0B6-C99A-AAD23013E1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B356F-ACEF-7606-8CB6-679E7BE6918A}"/>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121663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8142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635C-36B9-56B4-1208-EFC1AF1B7A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A51BA-9128-84B2-1CFA-C2771BDDD8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7086B-EB59-5F8A-ECB5-3FD19064890F}"/>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5" name="Footer Placeholder 4">
            <a:extLst>
              <a:ext uri="{FF2B5EF4-FFF2-40B4-BE49-F238E27FC236}">
                <a16:creationId xmlns:a16="http://schemas.microsoft.com/office/drawing/2014/main" id="{FEDC2BE3-DAC1-E1FE-18ED-AF7D645B1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1A3A8-F1B3-B1BC-AADF-3BEE35F7F71F}"/>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42403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D2D-1785-94CD-61CA-AA6454EF4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3061C2-4D64-0886-027D-8891CA0DB0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3348B6-2804-E543-B76B-D65EE3BD3A5C}"/>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5" name="Footer Placeholder 4">
            <a:extLst>
              <a:ext uri="{FF2B5EF4-FFF2-40B4-BE49-F238E27FC236}">
                <a16:creationId xmlns:a16="http://schemas.microsoft.com/office/drawing/2014/main" id="{29D48EB2-3C20-D420-3774-E67043F70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64648-C125-DB4E-D758-A135DE6813B6}"/>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156631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611B-64BC-FED0-F1F2-653202F482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2EB76-FE7A-F4D5-35A3-AEE95730C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E9D947-E654-55AD-050F-7343F3458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529244-9436-C265-59A2-6881C7EE1CC2}"/>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6" name="Footer Placeholder 5">
            <a:extLst>
              <a:ext uri="{FF2B5EF4-FFF2-40B4-BE49-F238E27FC236}">
                <a16:creationId xmlns:a16="http://schemas.microsoft.com/office/drawing/2014/main" id="{FB4CEF4E-921F-36DA-8B1D-B29E94023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4C4BF-BBD4-F423-720B-973050060733}"/>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39318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2830-5CE0-958D-13EA-670FEE12C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EE88EC-E349-176C-30C9-52623026C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4BE68-1715-E5CA-C6BC-C55E6092F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1B9114-8C21-80C4-1400-928282262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7DE5FB-D352-BA89-AB62-F5C63D201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464238-4D93-0F8A-7904-89553871D8E6}"/>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8" name="Footer Placeholder 7">
            <a:extLst>
              <a:ext uri="{FF2B5EF4-FFF2-40B4-BE49-F238E27FC236}">
                <a16:creationId xmlns:a16="http://schemas.microsoft.com/office/drawing/2014/main" id="{86556C60-3EB1-4448-286C-930F74C97B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525BE4-0D22-23D2-44FD-C75A98629F4B}"/>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319447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ACB7-B55A-FF92-43DD-5FE83D4091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E566A4-8CE9-328E-56F4-FA169F6711E2}"/>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4" name="Footer Placeholder 3">
            <a:extLst>
              <a:ext uri="{FF2B5EF4-FFF2-40B4-BE49-F238E27FC236}">
                <a16:creationId xmlns:a16="http://schemas.microsoft.com/office/drawing/2014/main" id="{74C47B95-6754-CA5C-1BC5-D758AACDFD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1C0AA3-FFA9-B78B-8E5B-C7A1F81D9DF7}"/>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83253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2D985-F216-699B-7DC3-2BDC1AA4F1DA}"/>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3" name="Footer Placeholder 2">
            <a:extLst>
              <a:ext uri="{FF2B5EF4-FFF2-40B4-BE49-F238E27FC236}">
                <a16:creationId xmlns:a16="http://schemas.microsoft.com/office/drawing/2014/main" id="{B88F4A42-5EB1-E7F3-5807-06FE083E9E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E54359-3E09-20D4-1B82-16821CCC4377}"/>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12310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C18D-06BA-DDB1-4CE3-3E3257425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3631A1-E949-AA75-8C44-FCFD7C192A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A080EA-329B-E6ED-BA76-733F75E74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D0B75-B2E3-5CA2-B519-4E0FE82FC740}"/>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6" name="Footer Placeholder 5">
            <a:extLst>
              <a:ext uri="{FF2B5EF4-FFF2-40B4-BE49-F238E27FC236}">
                <a16:creationId xmlns:a16="http://schemas.microsoft.com/office/drawing/2014/main" id="{B0364DC0-4D10-A997-BC10-80F2319AE0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AC545A-91B2-C10F-4FEB-10EFEE353A34}"/>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428788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803C-2797-EBA4-EA4E-CC596E70E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CFDFF9-D532-385C-D97E-232B0FC08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F5B8B1-E77A-3216-B902-9AAF15264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22D80-69B4-0CB4-9D3E-043A1E60F2C5}"/>
              </a:ext>
            </a:extLst>
          </p:cNvPr>
          <p:cNvSpPr>
            <a:spLocks noGrp="1"/>
          </p:cNvSpPr>
          <p:nvPr>
            <p:ph type="dt" sz="half" idx="10"/>
          </p:nvPr>
        </p:nvSpPr>
        <p:spPr/>
        <p:txBody>
          <a:bodyPr/>
          <a:lstStyle/>
          <a:p>
            <a:fld id="{45B5E524-74FD-444A-AE0F-DC6A05FEEA52}" type="datetimeFigureOut">
              <a:rPr lang="en-IN" smtClean="0"/>
              <a:t>13-06-2024</a:t>
            </a:fld>
            <a:endParaRPr lang="en-IN"/>
          </a:p>
        </p:txBody>
      </p:sp>
      <p:sp>
        <p:nvSpPr>
          <p:cNvPr id="6" name="Footer Placeholder 5">
            <a:extLst>
              <a:ext uri="{FF2B5EF4-FFF2-40B4-BE49-F238E27FC236}">
                <a16:creationId xmlns:a16="http://schemas.microsoft.com/office/drawing/2014/main" id="{817A340A-72D8-C56D-B215-074C70DE2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523893-B41D-D46D-1DCE-69B107871A8F}"/>
              </a:ext>
            </a:extLst>
          </p:cNvPr>
          <p:cNvSpPr>
            <a:spLocks noGrp="1"/>
          </p:cNvSpPr>
          <p:nvPr>
            <p:ph type="sldNum" sz="quarter" idx="12"/>
          </p:nvPr>
        </p:nvSpPr>
        <p:spPr/>
        <p:txBody>
          <a:bodyPr/>
          <a:lstStyle/>
          <a:p>
            <a:fld id="{298B31B7-97FA-4576-90B0-D15E5FE25445}" type="slidenum">
              <a:rPr lang="en-IN" smtClean="0"/>
              <a:t>‹#›</a:t>
            </a:fld>
            <a:endParaRPr lang="en-IN"/>
          </a:p>
        </p:txBody>
      </p:sp>
    </p:spTree>
    <p:extLst>
      <p:ext uri="{BB962C8B-B14F-4D97-AF65-F5344CB8AC3E}">
        <p14:creationId xmlns:p14="http://schemas.microsoft.com/office/powerpoint/2010/main" val="234964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6E885-B7FB-1433-8AF7-F2EE92920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49CE2F-9784-8C7E-913E-3C5B97556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BF703-A171-43D9-EE09-CD529B502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5E524-74FD-444A-AE0F-DC6A05FEEA52}" type="datetimeFigureOut">
              <a:rPr lang="en-IN" smtClean="0"/>
              <a:t>13-06-2024</a:t>
            </a:fld>
            <a:endParaRPr lang="en-IN"/>
          </a:p>
        </p:txBody>
      </p:sp>
      <p:sp>
        <p:nvSpPr>
          <p:cNvPr id="5" name="Footer Placeholder 4">
            <a:extLst>
              <a:ext uri="{FF2B5EF4-FFF2-40B4-BE49-F238E27FC236}">
                <a16:creationId xmlns:a16="http://schemas.microsoft.com/office/drawing/2014/main" id="{9F868F1E-8146-8D50-2E11-4EE81A276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C7E025-C0CC-04A8-DA48-AC2C11A24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B31B7-97FA-4576-90B0-D15E5FE25445}" type="slidenum">
              <a:rPr lang="en-IN" smtClean="0"/>
              <a:t>‹#›</a:t>
            </a:fld>
            <a:endParaRPr lang="en-IN"/>
          </a:p>
        </p:txBody>
      </p:sp>
    </p:spTree>
    <p:extLst>
      <p:ext uri="{BB962C8B-B14F-4D97-AF65-F5344CB8AC3E}">
        <p14:creationId xmlns:p14="http://schemas.microsoft.com/office/powerpoint/2010/main" val="368676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7772400" cy="509114"/>
          </a:xfrm>
          <a:prstGeom prst="rect">
            <a:avLst/>
          </a:prstGeom>
        </p:spPr>
        <p:txBody>
          <a:bodyPr vert="horz" wrap="square" lIns="0" tIns="16510" rIns="0" bIns="0" rtlCol="0">
            <a:spAutoFit/>
          </a:bodyPr>
          <a:lstStyle/>
          <a:p>
            <a:pPr marL="3213735">
              <a:lnSpc>
                <a:spcPct val="100000"/>
              </a:lnSpc>
              <a:spcBef>
                <a:spcPts val="130"/>
              </a:spcBef>
            </a:pPr>
            <a:r>
              <a:rPr lang="en-US" spc="15"/>
              <a:t>CHINTADA  AJAY</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normAutofit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normAutofit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vt:lpstr>
      <vt:lpstr>Trebuchet MS</vt:lpstr>
      <vt:lpstr>Wingdings</vt:lpstr>
      <vt:lpstr>Office Theme</vt:lpstr>
      <vt:lpstr>CHINTADA  AJAY</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 KORNU</dc:creator>
  <cp:lastModifiedBy>GANESH KUMAR KORNU</cp:lastModifiedBy>
  <cp:revision>1</cp:revision>
  <dcterms:created xsi:type="dcterms:W3CDTF">2024-06-13T09:00:30Z</dcterms:created>
  <dcterms:modified xsi:type="dcterms:W3CDTF">2024-06-13T09:33:58Z</dcterms:modified>
</cp:coreProperties>
</file>