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Montserrat ExtraBold"/>
      <p:bold r:id="rId18"/>
      <p:boldItalic r:id="rId19"/>
    </p:embeddedFont>
    <p:embeddedFont>
      <p:font typeface="EB Garamond"/>
      <p:regular r:id="rId20"/>
    </p:embeddedFont>
    <p:embeddedFont>
      <p:font typeface="EB Garamond ExtraBold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7" name="Google Shape;3667;g1f5d965ad35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7" name="Google Shape;3677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8" name="Google Shape;3698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4" name="Google Shape;3704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Analysis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Development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Data Integration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and Optimization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Deployment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User Engagement and Feedback Loop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 dynamic frontend for a news media application involves careful planning, selection of the appropriate technology stack, dynamic UI design, coding, real-time data integration, testing, and deployment on scalable infrastructure.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offer users a captivating and seamless experience, with real-time news updates and interactive features that keep them engaged and informed.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Regular feedback collection and continuous improvement are key to maintaining the dynamic frontend's relevance and functionality.</a:t>
            </a:r>
            <a:endParaRPr lang="en-US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1" name="Google Shape;3701;p212"/>
          <p:cNvSpPr txBox="1"/>
          <p:nvPr>
            <p:ph type="body" idx="2"/>
          </p:nvPr>
        </p:nvSpPr>
        <p:spPr>
          <a:xfrm>
            <a:off x="3526155" y="2237740"/>
            <a:ext cx="387286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https://github.com/Ajay0678/NM-AIT-GROUP12</a:t>
            </a:r>
            <a:endParaRPr lang="en-US" sz="12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Presentation</Application>
  <PresentationFormat/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Poppins Black</vt:lpstr>
      <vt:lpstr>Poppins</vt:lpstr>
      <vt:lpstr>Bebas Neue</vt:lpstr>
      <vt:lpstr>Times New Roman</vt:lpstr>
      <vt:lpstr>Montserrat ExtraBold</vt:lpstr>
      <vt:lpstr>EB Garamond</vt:lpstr>
      <vt:lpstr>EB Garamond ExtraBold</vt:lpstr>
      <vt:lpstr>Wingdings</vt:lpstr>
      <vt:lpstr>Microsoft YaHei</vt:lpstr>
      <vt:lpstr>Arial Unicode MS</vt:lpstr>
      <vt:lpstr>Simple Light</vt:lpstr>
      <vt:lpstr>Simple Light</vt:lpstr>
      <vt:lpstr>Tips to Prepare for an Exam by Slidesgo</vt:lpstr>
      <vt:lpstr>“News Media Application ”  Task - 4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kural</cp:lastModifiedBy>
  <cp:revision>5</cp:revision>
  <dcterms:created xsi:type="dcterms:W3CDTF">2023-10-30T12:28:00Z</dcterms:created>
  <dcterms:modified xsi:type="dcterms:W3CDTF">2023-10-30T12:56:41Z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