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3"/>
  </p:sldMasterIdLst>
  <p:notesMasterIdLst>
    <p:notesMasterId r:id="rId5"/>
  </p:notesMasterIdLst>
  <p:sldIdLst>
    <p:sldId id="267" r:id="rId4"/>
    <p:sldId id="265" r:id="rId6"/>
    <p:sldId id="258" r:id="rId7"/>
    <p:sldId id="259" r:id="rId8"/>
    <p:sldId id="260" r:id="rId9"/>
    <p:sldId id="261" r:id="rId10"/>
    <p:sldId id="262" r:id="rId11"/>
  </p:sldIdLst>
  <p:sldSz cx="9144000" cy="5143500"/>
  <p:notesSz cx="9144000" cy="5143500"/>
  <p:embeddedFontLst>
    <p:embeddedFont>
      <p:font typeface="CHCNIJ+PublicSans-Bold" panose="02000500000000000000"/>
      <p:regular r:id="rId15"/>
    </p:embeddedFont>
    <p:embeddedFont>
      <p:font typeface="CSBFGQ+EBGaramond-Bold" panose="02000500000000000000"/>
      <p:regular r:id="rId16"/>
    </p:embeddedFont>
    <p:embeddedFont>
      <p:font typeface="SJNKRS+ArialMT" panose="02000500000000000000"/>
      <p:regular r:id="rId17"/>
    </p:embeddedFont>
    <p:embeddedFont>
      <p:font typeface="IDNLAK+EBGaramond-Medium" panose="02000500000000000000"/>
      <p:regular r:id="rId18"/>
    </p:embeddedFont>
    <p:embeddedFont>
      <p:font typeface="LNEEUU+EBGaramond-Regular" panose="02000500000000000000"/>
      <p:regular r:id="rId19"/>
    </p:embeddedFont>
    <p:embeddedFont>
      <p:font typeface="SLFRMA+PublicSans-BoldItalic" panose="02000500000000000000"/>
      <p:regular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5309"/>
            <a:ext cx="73152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/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7666" y="9944862"/>
            <a:ext cx="1737264" cy="53467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68130" y="9944862"/>
            <a:ext cx="2417063" cy="53467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38394" y="9944862"/>
            <a:ext cx="1737264" cy="53467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“News Media Application</a:t>
            </a:r>
            <a: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GB" sz="18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  <a:endParaRPr kumimoji="0" lang="en-US" sz="1600" kern="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ea typeface="Poppins Black" panose="00000A00000000000000"/>
              <a:cs typeface="Times New Roman" panose="02020603050405020304" charset="0"/>
              <a:sym typeface="Poppins Black" panose="00000A0000000000000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862830" y="1367155"/>
            <a:ext cx="3238500" cy="2845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kern="0" cap="none" spc="0" normalizeH="0" baseline="0" noProof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  <a:endParaRPr kumimoji="0" lang="en-US" kern="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ea typeface="Poppins Black" panose="00000A00000000000000"/>
              <a:cs typeface="Times New Roman" panose="02020603050405020304" charset="0"/>
              <a:sym typeface="Poppins Black" panose="00000A0000000000000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dirty="0" smtClean="0">
                <a:latin typeface="Times New Roman" panose="02020603050405020304" charset="0"/>
                <a:cs typeface="Times New Roman" panose="02020603050405020304" charset="0"/>
              </a:rPr>
              <a:t>“ </a:t>
            </a:r>
            <a:r>
              <a:rPr lang="en-US" altLang="en-GB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News Media Application</a:t>
            </a:r>
            <a:r>
              <a:rPr lang="en-GB" dirty="0" smtClean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790" y="878205"/>
            <a:ext cx="7613650" cy="7150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 In today's fast-paced digital age, staying informed is essential. Our News Media Application is designed to revolutionize the way users access and consume news. With a user-friendly interface, real-time updates, personalized content recommendations, and a seamless multimedia experience, our application aims to cater to the diverse information needs of users, fostering informed citizenship and promoting media literacy. </a:t>
            </a:r>
            <a:endParaRPr lang="en-US" sz="12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1815" y="1709420"/>
          <a:ext cx="5022215" cy="25977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5"/>
                <a:gridCol w="1856105"/>
                <a:gridCol w="1824355"/>
                <a:gridCol w="687070"/>
              </a:tblGrid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 smtClean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@Ajay0678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Irudhayaajay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@KuralSNT</a:t>
                      </a:r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Kuralarasan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@ajayb141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Ajay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@cleverGokul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Gokul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5673090" y="1746250"/>
            <a:ext cx="2999105" cy="237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Taskꢀ-ꢀ2</a:t>
            </a:r>
            <a:endParaRPr sz="1800" b="1" spc="-23" dirty="0">
              <a:solidFill>
                <a:srgbClr val="223669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2900743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CreateꢀUIꢀandꢀimplementꢀvariousꢀcomponentsꢀusingꢀreact</a:t>
            </a:r>
            <a:endParaRPr sz="900" b="1" dirty="0">
              <a:solidFill>
                <a:srgbClr val="0B5394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500" y="933034"/>
            <a:ext cx="2895943" cy="48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SplitꢀdesignꢀintoꢀcomponentsꢀandꢀHigherꢀorderꢀComponents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Defineꢀstructureꢀofꢀtheꢀcomponents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Setꢀtheꢀbasicꢀuiꢀcomponentsꢀwithꢀdummyꢀdata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IntegrateꢀtheꢀAPIsꢀtoꢀfrontendꢀtoꢀensureꢀtheꢀdynamicꢀfeatureꢀofꢀwebsite</a:t>
            </a:r>
            <a:endParaRPr sz="900" b="1" dirty="0">
              <a:solidFill>
                <a:srgbClr val="0B5394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0500" y="1821140"/>
            <a:ext cx="2693060" cy="77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Pointꢀbaseꢀapiꢀtoꢀtheꢀseversꢀbaseꢀurlꢀ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Designꢀapiꢀcallsꢀforꢀeachꢀelementꢀ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Handleꢀerrorsꢀinꢀtheꢀoutput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Renderꢀoutputꢀofꢀapisꢀtoꢀdifferentꢀlowꢀlevelꢀcomponents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Secureꢀcontentꢀofꢀpostꢀapisx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EvaluationꢀMetric:</a:t>
            </a:r>
            <a:endParaRPr sz="1600" b="1" dirty="0">
              <a:solidFill>
                <a:srgbClr val="0B5394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100%ꢀCompletionꢀofꢀtheꢀaboveꢀtasks</a:t>
            </a:r>
            <a:endParaRPr sz="14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Learning</a:t>
            </a: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Outcome</a:t>
            </a:r>
            <a:endParaRPr sz="1400" b="1" dirty="0">
              <a:solidFill>
                <a:srgbClr val="C88C32"/>
              </a:solidFill>
              <a:latin typeface="CHCNIJ+PublicSans-Bold" panose="02000500000000000000"/>
              <a:cs typeface="CHCNIJ+PublicSans-Bold" panose="020005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340"/>
              </a:lnSpc>
              <a:spcBef>
                <a:spcPts val="21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826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DevelopingꢀcomplicatedꢀUIꢀusingꢀreactꢀcomponents</a:t>
            </a:r>
            <a:endParaRPr sz="12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Usingꢀpropsꢀdrillingꢀandꢀcontextꢀtoꢀpassꢀvariables</a:t>
            </a:r>
            <a:endParaRPr sz="12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Gettingꢀfamiliarꢀwithꢀdifferentꢀtypeꢀofꢀapiꢀcalls</a:t>
            </a:r>
            <a:endParaRPr sz="12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545"/>
              </a:lnSpc>
              <a:spcBef>
                <a:spcPts val="1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Handlingꢀdifferentꢀinputꢀdata</a:t>
            </a:r>
            <a:endParaRPr sz="12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6830" y="-10160"/>
            <a:ext cx="9180830" cy="51689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1820" y="411480"/>
            <a:ext cx="8084185" cy="2609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Step-WiseꢀDescription</a:t>
            </a:r>
            <a:endParaRPr sz="1800" b="1" dirty="0">
              <a:solidFill>
                <a:srgbClr val="223669"/>
              </a:solidFill>
              <a:latin typeface="CSBFGQ+EBGaramond-Bold" panose="02000500000000000000"/>
              <a:cs typeface="CSBFGQ+EBGaramond-Bold" panose="02000500000000000000"/>
            </a:endParaRP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1.Framework Selection</a:t>
            </a:r>
            <a:endParaRPr lang="en-US" sz="1200" dirty="0">
              <a:solidFill>
                <a:srgbClr val="22366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2. Integrated Development Environment (IDE)</a:t>
            </a:r>
            <a:endParaRPr lang="en-US" sz="1200" dirty="0">
              <a:solidFill>
                <a:srgbClr val="22366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3.Design and Wireframing</a:t>
            </a:r>
            <a:endParaRPr lang="en-US" sz="1200" dirty="0">
              <a:solidFill>
                <a:srgbClr val="22366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4.Coding and Component Development</a:t>
            </a:r>
            <a:endParaRPr lang="en-US" sz="1200" dirty="0">
              <a:solidFill>
                <a:srgbClr val="22366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5.Testing and Quality Assurance</a:t>
            </a:r>
            <a:endParaRPr lang="en-US" sz="1200" dirty="0">
              <a:solidFill>
                <a:srgbClr val="22366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6.Deployment and Maintenance</a:t>
            </a:r>
            <a:endParaRPr lang="en-US" sz="1200" dirty="0">
              <a:solidFill>
                <a:srgbClr val="22366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   </a:t>
            </a:r>
            <a:endParaRPr lang="en-US" sz="1800" b="1" dirty="0">
              <a:solidFill>
                <a:srgbClr val="223669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820" y="3112135"/>
            <a:ext cx="8382000" cy="176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Summaryꢀofꢀyourꢀtask</a:t>
            </a:r>
            <a:endParaRPr sz="1800" b="1" dirty="0">
              <a:solidFill>
                <a:srgbClr val="C88C32"/>
              </a:solidFill>
              <a:latin typeface="CSBFGQ+EBGaramond-Bold" panose="02000500000000000000"/>
              <a:cs typeface="CSBFGQ+EBGaramond-Bold" panose="02000500000000000000"/>
            </a:endParaRPr>
          </a:p>
          <a:p>
            <a:pPr marL="171450" marR="0" indent="-171450">
              <a:lnSpc>
                <a:spcPts val="2345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Developing the front end of a news media application involves careful planning, selection of the right technology stack, and a strong focus on design, development, testing, deployment, and ongoing maintenance. 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marR="0" indent="-171450">
              <a:lnSpc>
                <a:spcPts val="2345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Choosing an appropriate framework and tools, along with a seamless workflow, is essential for creating a user-friendly and feature-rich news application that can deliver timely and reliable news content to its audience.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AssessmentꢀParameter</a:t>
            </a:r>
            <a:endParaRPr sz="2400" b="1" dirty="0">
              <a:solidFill>
                <a:srgbClr val="C88C32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3672" y="961898"/>
            <a:ext cx="154241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SetupꢀProjectꢀforꢀCalculatorꢀ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102362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project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537842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Setupꢀbasicꢀstructureꢀofꢀtext-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editorꢀproject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025" y="2189413"/>
            <a:ext cx="1869185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Createꢀaꢀmainꢀcomponentꢀwithꢀtheꢀ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3302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outerꢀstructureꢀofꢀcalculator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1290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Createꢀmainꢀcomponentꢀwithꢀ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allꢀfeatureꢀbuttons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Check-List</a:t>
            </a:r>
            <a:endParaRPr sz="1800" b="1" dirty="0">
              <a:solidFill>
                <a:srgbClr val="223669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970" y="3449640"/>
            <a:ext cx="15345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Createꢀaꢀbuttonꢀcomponentꢀ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3314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withꢀonꢀclickꢀhandler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138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Createꢀaꢀjsonꢀobjectꢀtoꢀstoreꢀ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dataꢀforꢀtextꢀeditor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2082" y="4259340"/>
            <a:ext cx="1557147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Createꢀaꢀ`ꢀevaluateExpresion`ꢀ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1282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functionꢀtoꢀevaluateꢀvalue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386078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Pushꢀbothꢀcodeꢀtoꢀgithub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Github</a:t>
            </a:r>
            <a:endParaRPr sz="1800" b="1" dirty="0">
              <a:solidFill>
                <a:srgbClr val="FFFFFF"/>
              </a:solidFill>
              <a:latin typeface="SLFRMA+PublicSans-BoldItalic" panose="02000500000000000000"/>
              <a:cs typeface="SLFRMA+PublicSans-BoldItalic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3660" y="2270760"/>
            <a:ext cx="3362960" cy="327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https://github.com/Ajay0678/NM-AIT-GROUP12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2453</Words>
  <Application>WPS Presentation</Application>
  <PresentationFormat>On-screen Show (4:3)</PresentationFormat>
  <Paragraphs>140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32" baseType="lpstr">
      <vt:lpstr>Arial</vt:lpstr>
      <vt:lpstr>SimSun</vt:lpstr>
      <vt:lpstr>Wingdings</vt:lpstr>
      <vt:lpstr>CHCNIJ+PublicSans-Bold</vt:lpstr>
      <vt:lpstr>CSBFGQ+EBGaramond-Bold</vt:lpstr>
      <vt:lpstr>SJNKRS+ArialMT</vt:lpstr>
      <vt:lpstr>IDNLAK+EBGaramond-Medium</vt:lpstr>
      <vt:lpstr>WTWGOU+Arial-BoldMT</vt:lpstr>
      <vt:lpstr>Times New Roman</vt:lpstr>
      <vt:lpstr>LNEEUU+EBGaramond-Regular</vt:lpstr>
      <vt:lpstr>SLFRMA+PublicSans-BoldItalic</vt:lpstr>
      <vt:lpstr>Calibri</vt:lpstr>
      <vt:lpstr>Microsoft YaHei</vt:lpstr>
      <vt:lpstr>Arial Unicode MS</vt:lpstr>
      <vt:lpstr>Poppins SemiBold</vt:lpstr>
      <vt:lpstr>Segoe Print</vt:lpstr>
      <vt:lpstr>Poppins Black</vt:lpstr>
      <vt:lpstr>Poppins</vt:lpstr>
      <vt:lpstr>Arial</vt:lpstr>
      <vt:lpstr>Poppins</vt:lpstr>
      <vt:lpstr>Bebas Neue</vt:lpstr>
      <vt:lpstr>Times New Roman</vt:lpstr>
      <vt:lpstr>Wingdings</vt:lpstr>
      <vt:lpstr>Theme Office</vt:lpstr>
      <vt:lpstr>Tips to Prepare for an Exam by Slidesgo</vt:lpstr>
      <vt:lpstr>“News Media Application ”  Task - 2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/>
  <cp:lastModifiedBy>kural</cp:lastModifiedBy>
  <cp:revision>4</cp:revision>
  <dcterms:created xsi:type="dcterms:W3CDTF">2023-10-30T05:21:36Z</dcterms:created>
  <dcterms:modified xsi:type="dcterms:W3CDTF">2023-10-30T06:24:03Z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991813B3B42740B58737B81780438C66_13</vt:lpwstr>
  </property>
  <property fmtid="{D5CDD505-2E9C-101B-9397-08002B2CF9AE}" pid="3" name="KSOProductBuildVer">
    <vt:lpwstr>1033-12.2.0.13266</vt:lpwstr>
  </property>
</Properties>
</file>