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2" r:id="rId4"/>
    <p:sldId id="262" r:id="rId5"/>
    <p:sldId id="270" r:id="rId6"/>
    <p:sldId id="271"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10189-0D9E-4EDD-83D4-B826A17E41DA}" v="1679" dt="2023-10-05T05:05:05.448"/>
    <p1510:client id="{3EBE75B7-BD38-49E5-8D8B-A435771DAFBD}" v="2" dt="2023-10-05T23:22:37.440"/>
    <p1510:client id="{5E4905F9-F247-4DB9-8E60-996B40F1651B}" v="36" dt="2023-10-05T18:39:37.515"/>
    <p1510:client id="{FEF09040-DA0D-47EB-BA08-1F69A402668A}" v="367" dt="2023-10-05T00:54:59.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EBE75B7-BD38-49E5-8D8B-A435771DAFBD}"/>
    <pc:docChg chg="modSld">
      <pc:chgData name="" userId="" providerId="" clId="Web-{3EBE75B7-BD38-49E5-8D8B-A435771DAFBD}" dt="2023-10-05T23:22:35.565" v="0" actId="1076"/>
      <pc:docMkLst>
        <pc:docMk/>
      </pc:docMkLst>
      <pc:sldChg chg="modSp">
        <pc:chgData name="" userId="" providerId="" clId="Web-{3EBE75B7-BD38-49E5-8D8B-A435771DAFBD}" dt="2023-10-05T23:22:35.565" v="0" actId="1076"/>
        <pc:sldMkLst>
          <pc:docMk/>
          <pc:sldMk cId="1207512283" sldId="256"/>
        </pc:sldMkLst>
        <pc:picChg chg="mod">
          <ac:chgData name="" userId="" providerId="" clId="Web-{3EBE75B7-BD38-49E5-8D8B-A435771DAFBD}" dt="2023-10-05T23:22:35.565" v="0" actId="1076"/>
          <ac:picMkLst>
            <pc:docMk/>
            <pc:sldMk cId="1207512283" sldId="256"/>
            <ac:picMk id="5" creationId="{14C54B5E-5CE5-1A12-E09E-FF5E2A5A2011}"/>
          </ac:picMkLst>
        </pc:picChg>
      </pc:sldChg>
    </pc:docChg>
  </pc:docChgLst>
  <pc:docChgLst>
    <pc:chgData name="Akshaya Bhalikha" userId="5a10b3f717f995b1" providerId="LiveId" clId="{FEF09040-DA0D-47EB-BA08-1F69A402668A}"/>
    <pc:docChg chg="undo custSel addSld delSld modSld sldOrd modMainMaster">
      <pc:chgData name="Akshaya Bhalikha" userId="5a10b3f717f995b1" providerId="LiveId" clId="{FEF09040-DA0D-47EB-BA08-1F69A402668A}" dt="2023-10-05T00:54:59.532" v="1015" actId="403"/>
      <pc:docMkLst>
        <pc:docMk/>
      </pc:docMkLst>
      <pc:sldChg chg="modSp mod setBg">
        <pc:chgData name="Akshaya Bhalikha" userId="5a10b3f717f995b1" providerId="LiveId" clId="{FEF09040-DA0D-47EB-BA08-1F69A402668A}" dt="2023-10-05T00:54:59.532" v="1015" actId="403"/>
        <pc:sldMkLst>
          <pc:docMk/>
          <pc:sldMk cId="1207512283" sldId="256"/>
        </pc:sldMkLst>
        <pc:spChg chg="mod">
          <ac:chgData name="Akshaya Bhalikha" userId="5a10b3f717f995b1" providerId="LiveId" clId="{FEF09040-DA0D-47EB-BA08-1F69A402668A}" dt="2023-10-05T00:54:59.532" v="1015" actId="403"/>
          <ac:spMkLst>
            <pc:docMk/>
            <pc:sldMk cId="1207512283" sldId="256"/>
            <ac:spMk id="3" creationId="{00E78AA5-F338-4334-1F9F-EFDEAE4105BB}"/>
          </ac:spMkLst>
        </pc:spChg>
        <pc:picChg chg="mod">
          <ac:chgData name="Akshaya Bhalikha" userId="5a10b3f717f995b1" providerId="LiveId" clId="{FEF09040-DA0D-47EB-BA08-1F69A402668A}" dt="2023-10-05T00:44:07.923" v="992" actId="1076"/>
          <ac:picMkLst>
            <pc:docMk/>
            <pc:sldMk cId="1207512283" sldId="256"/>
            <ac:picMk id="5" creationId="{14C54B5E-5CE5-1A12-E09E-FF5E2A5A2011}"/>
          </ac:picMkLst>
        </pc:picChg>
      </pc:sldChg>
      <pc:sldChg chg="modSp del mod">
        <pc:chgData name="Akshaya Bhalikha" userId="5a10b3f717f995b1" providerId="LiveId" clId="{FEF09040-DA0D-47EB-BA08-1F69A402668A}" dt="2023-10-05T00:25:54.594" v="970" actId="2696"/>
        <pc:sldMkLst>
          <pc:docMk/>
          <pc:sldMk cId="1662120278" sldId="257"/>
        </pc:sldMkLst>
        <pc:spChg chg="mod">
          <ac:chgData name="Akshaya Bhalikha" userId="5a10b3f717f995b1" providerId="LiveId" clId="{FEF09040-DA0D-47EB-BA08-1F69A402668A}" dt="2023-10-04T21:43:08.075" v="17" actId="403"/>
          <ac:spMkLst>
            <pc:docMk/>
            <pc:sldMk cId="1662120278" sldId="257"/>
            <ac:spMk id="2" creationId="{B826F6B0-F08D-C8D0-33CF-27B64999228C}"/>
          </ac:spMkLst>
        </pc:spChg>
        <pc:spChg chg="mod">
          <ac:chgData name="Akshaya Bhalikha" userId="5a10b3f717f995b1" providerId="LiveId" clId="{FEF09040-DA0D-47EB-BA08-1F69A402668A}" dt="2023-10-04T21:42:08.029" v="5" actId="20577"/>
          <ac:spMkLst>
            <pc:docMk/>
            <pc:sldMk cId="1662120278" sldId="257"/>
            <ac:spMk id="3" creationId="{3F363BC5-D041-5EB4-0BED-5BA753375FD2}"/>
          </ac:spMkLst>
        </pc:spChg>
      </pc:sldChg>
      <pc:sldChg chg="setBg">
        <pc:chgData name="Akshaya Bhalikha" userId="5a10b3f717f995b1" providerId="LiveId" clId="{FEF09040-DA0D-47EB-BA08-1F69A402668A}" dt="2023-10-05T00:31:01.944" v="973"/>
        <pc:sldMkLst>
          <pc:docMk/>
          <pc:sldMk cId="2167568251" sldId="258"/>
        </pc:sldMkLst>
      </pc:sldChg>
      <pc:sldChg chg="addSp delSp modSp mod setBg">
        <pc:chgData name="Akshaya Bhalikha" userId="5a10b3f717f995b1" providerId="LiveId" clId="{FEF09040-DA0D-47EB-BA08-1F69A402668A}" dt="2023-10-05T00:44:21.705" v="993" actId="108"/>
        <pc:sldMkLst>
          <pc:docMk/>
          <pc:sldMk cId="3885823275" sldId="259"/>
        </pc:sldMkLst>
        <pc:spChg chg="mod">
          <ac:chgData name="Akshaya Bhalikha" userId="5a10b3f717f995b1" providerId="LiveId" clId="{FEF09040-DA0D-47EB-BA08-1F69A402668A}" dt="2023-10-05T00:44:21.705" v="993" actId="108"/>
          <ac:spMkLst>
            <pc:docMk/>
            <pc:sldMk cId="3885823275" sldId="259"/>
            <ac:spMk id="2" creationId="{B826F6B0-F08D-C8D0-33CF-27B64999228C}"/>
          </ac:spMkLst>
        </pc:spChg>
        <pc:spChg chg="mod">
          <ac:chgData name="Akshaya Bhalikha" userId="5a10b3f717f995b1" providerId="LiveId" clId="{FEF09040-DA0D-47EB-BA08-1F69A402668A}" dt="2023-10-05T00:25:42.580" v="969" actId="20577"/>
          <ac:spMkLst>
            <pc:docMk/>
            <pc:sldMk cId="3885823275" sldId="259"/>
            <ac:spMk id="3" creationId="{3F363BC5-D041-5EB4-0BED-5BA753375FD2}"/>
          </ac:spMkLst>
        </pc:spChg>
        <pc:spChg chg="add del mod">
          <ac:chgData name="Akshaya Bhalikha" userId="5a10b3f717f995b1" providerId="LiveId" clId="{FEF09040-DA0D-47EB-BA08-1F69A402668A}" dt="2023-10-04T22:04:00.413" v="220" actId="478"/>
          <ac:spMkLst>
            <pc:docMk/>
            <pc:sldMk cId="3885823275" sldId="259"/>
            <ac:spMk id="4" creationId="{D8E2F2DF-9E02-FE40-C558-8DEA9393A3AA}"/>
          </ac:spMkLst>
        </pc:spChg>
        <pc:spChg chg="add del mod">
          <ac:chgData name="Akshaya Bhalikha" userId="5a10b3f717f995b1" providerId="LiveId" clId="{FEF09040-DA0D-47EB-BA08-1F69A402668A}" dt="2023-10-04T22:08:17.074" v="312" actId="478"/>
          <ac:spMkLst>
            <pc:docMk/>
            <pc:sldMk cId="3885823275" sldId="259"/>
            <ac:spMk id="5" creationId="{F7CCDBD9-7A23-4916-3698-50962794898F}"/>
          </ac:spMkLst>
        </pc:spChg>
        <pc:spChg chg="add del mod">
          <ac:chgData name="Akshaya Bhalikha" userId="5a10b3f717f995b1" providerId="LiveId" clId="{FEF09040-DA0D-47EB-BA08-1F69A402668A}" dt="2023-10-04T22:08:02.022" v="310" actId="478"/>
          <ac:spMkLst>
            <pc:docMk/>
            <pc:sldMk cId="3885823275" sldId="259"/>
            <ac:spMk id="6" creationId="{F04D8515-67A7-9D6C-147A-A2CBF6184D5B}"/>
          </ac:spMkLst>
        </pc:spChg>
        <pc:spChg chg="del">
          <ac:chgData name="Akshaya Bhalikha" userId="5a10b3f717f995b1" providerId="LiveId" clId="{FEF09040-DA0D-47EB-BA08-1F69A402668A}" dt="2023-10-04T22:10:46.038" v="324" actId="26606"/>
          <ac:spMkLst>
            <pc:docMk/>
            <pc:sldMk cId="3885823275" sldId="259"/>
            <ac:spMk id="18" creationId="{70DFC902-7D23-471A-B557-B6B6917D7A0D}"/>
          </ac:spMkLst>
        </pc:spChg>
        <pc:spChg chg="del">
          <ac:chgData name="Akshaya Bhalikha" userId="5a10b3f717f995b1" providerId="LiveId" clId="{FEF09040-DA0D-47EB-BA08-1F69A402668A}" dt="2023-10-04T22:10:46.038" v="324" actId="26606"/>
          <ac:spMkLst>
            <pc:docMk/>
            <pc:sldMk cId="3885823275" sldId="259"/>
            <ac:spMk id="19" creationId="{A55D5633-D557-4DCA-982C-FF36EB7A1C00}"/>
          </ac:spMkLst>
        </pc:spChg>
        <pc:spChg chg="del">
          <ac:chgData name="Akshaya Bhalikha" userId="5a10b3f717f995b1" providerId="LiveId" clId="{FEF09040-DA0D-47EB-BA08-1F69A402668A}" dt="2023-10-04T22:10:46.038" v="324" actId="26606"/>
          <ac:spMkLst>
            <pc:docMk/>
            <pc:sldMk cId="3885823275" sldId="259"/>
            <ac:spMk id="20" creationId="{450D3AD2-FA80-415F-A9CE-54D884561CD7}"/>
          </ac:spMkLst>
        </pc:spChg>
        <pc:spChg chg="add">
          <ac:chgData name="Akshaya Bhalikha" userId="5a10b3f717f995b1" providerId="LiveId" clId="{FEF09040-DA0D-47EB-BA08-1F69A402668A}" dt="2023-10-04T22:10:46.038" v="324" actId="26606"/>
          <ac:spMkLst>
            <pc:docMk/>
            <pc:sldMk cId="3885823275" sldId="259"/>
            <ac:spMk id="25" creationId="{09588DA8-065E-4F6F-8EFD-43104AB2E0CF}"/>
          </ac:spMkLst>
        </pc:spChg>
        <pc:spChg chg="add">
          <ac:chgData name="Akshaya Bhalikha" userId="5a10b3f717f995b1" providerId="LiveId" clId="{FEF09040-DA0D-47EB-BA08-1F69A402668A}" dt="2023-10-04T22:10:46.038" v="324" actId="26606"/>
          <ac:spMkLst>
            <pc:docMk/>
            <pc:sldMk cId="3885823275" sldId="259"/>
            <ac:spMk id="27" creationId="{C4285719-470E-454C-AF62-8323075F1F5B}"/>
          </ac:spMkLst>
        </pc:spChg>
        <pc:spChg chg="add">
          <ac:chgData name="Akshaya Bhalikha" userId="5a10b3f717f995b1" providerId="LiveId" clId="{FEF09040-DA0D-47EB-BA08-1F69A402668A}" dt="2023-10-04T22:10:46.038" v="324" actId="26606"/>
          <ac:spMkLst>
            <pc:docMk/>
            <pc:sldMk cId="3885823275" sldId="259"/>
            <ac:spMk id="29" creationId="{CD9FE4EF-C4D8-49A0-B2FF-81D8DB7D8A24}"/>
          </ac:spMkLst>
        </pc:spChg>
        <pc:spChg chg="add">
          <ac:chgData name="Akshaya Bhalikha" userId="5a10b3f717f995b1" providerId="LiveId" clId="{FEF09040-DA0D-47EB-BA08-1F69A402668A}" dt="2023-10-04T22:10:46.038" v="324" actId="26606"/>
          <ac:spMkLst>
            <pc:docMk/>
            <pc:sldMk cId="3885823275" sldId="259"/>
            <ac:spMk id="31" creationId="{4300840D-0A0B-4512-BACA-B439D5B9C57C}"/>
          </ac:spMkLst>
        </pc:spChg>
        <pc:spChg chg="add">
          <ac:chgData name="Akshaya Bhalikha" userId="5a10b3f717f995b1" providerId="LiveId" clId="{FEF09040-DA0D-47EB-BA08-1F69A402668A}" dt="2023-10-04T22:10:46.038" v="324" actId="26606"/>
          <ac:spMkLst>
            <pc:docMk/>
            <pc:sldMk cId="3885823275" sldId="259"/>
            <ac:spMk id="33" creationId="{D2B78728-A580-49A7-84F9-6EF6F583ADE0}"/>
          </ac:spMkLst>
        </pc:spChg>
        <pc:spChg chg="add">
          <ac:chgData name="Akshaya Bhalikha" userId="5a10b3f717f995b1" providerId="LiveId" clId="{FEF09040-DA0D-47EB-BA08-1F69A402668A}" dt="2023-10-04T22:10:46.038" v="324" actId="26606"/>
          <ac:spMkLst>
            <pc:docMk/>
            <pc:sldMk cId="3885823275" sldId="259"/>
            <ac:spMk id="35" creationId="{38FAA1A1-D861-433F-88FA-1E9D6FD31D11}"/>
          </ac:spMkLst>
        </pc:spChg>
        <pc:spChg chg="add">
          <ac:chgData name="Akshaya Bhalikha" userId="5a10b3f717f995b1" providerId="LiveId" clId="{FEF09040-DA0D-47EB-BA08-1F69A402668A}" dt="2023-10-04T22:10:46.038" v="324" actId="26606"/>
          <ac:spMkLst>
            <pc:docMk/>
            <pc:sldMk cId="3885823275" sldId="259"/>
            <ac:spMk id="37" creationId="{8D71EDA1-87BF-4D5D-AB79-F346FD19278A}"/>
          </ac:spMkLst>
        </pc:spChg>
      </pc:sldChg>
      <pc:sldChg chg="modSp add del mod">
        <pc:chgData name="Akshaya Bhalikha" userId="5a10b3f717f995b1" providerId="LiveId" clId="{FEF09040-DA0D-47EB-BA08-1F69A402668A}" dt="2023-10-04T23:24:49.641" v="673" actId="2696"/>
        <pc:sldMkLst>
          <pc:docMk/>
          <pc:sldMk cId="2656118440" sldId="260"/>
        </pc:sldMkLst>
        <pc:spChg chg="mod">
          <ac:chgData name="Akshaya Bhalikha" userId="5a10b3f717f995b1" providerId="LiveId" clId="{FEF09040-DA0D-47EB-BA08-1F69A402668A}" dt="2023-10-04T22:13:43.004" v="336" actId="21"/>
          <ac:spMkLst>
            <pc:docMk/>
            <pc:sldMk cId="2656118440" sldId="260"/>
            <ac:spMk id="5" creationId="{F7CCDBD9-7A23-4916-3698-50962794898F}"/>
          </ac:spMkLst>
        </pc:spChg>
      </pc:sldChg>
      <pc:sldChg chg="modSp add del mod setBg">
        <pc:chgData name="Akshaya Bhalikha" userId="5a10b3f717f995b1" providerId="LiveId" clId="{FEF09040-DA0D-47EB-BA08-1F69A402668A}" dt="2023-10-05T00:46:31.792" v="996" actId="2696"/>
        <pc:sldMkLst>
          <pc:docMk/>
          <pc:sldMk cId="3865209065" sldId="261"/>
        </pc:sldMkLst>
        <pc:spChg chg="mod">
          <ac:chgData name="Akshaya Bhalikha" userId="5a10b3f717f995b1" providerId="LiveId" clId="{FEF09040-DA0D-47EB-BA08-1F69A402668A}" dt="2023-10-04T23:22:23.849" v="670"/>
          <ac:spMkLst>
            <pc:docMk/>
            <pc:sldMk cId="3865209065" sldId="261"/>
            <ac:spMk id="3" creationId="{3F363BC5-D041-5EB4-0BED-5BA753375FD2}"/>
          </ac:spMkLst>
        </pc:spChg>
      </pc:sldChg>
      <pc:sldChg chg="modSp add mod setBg">
        <pc:chgData name="Akshaya Bhalikha" userId="5a10b3f717f995b1" providerId="LiveId" clId="{FEF09040-DA0D-47EB-BA08-1F69A402668A}" dt="2023-10-05T00:31:01.944" v="973"/>
        <pc:sldMkLst>
          <pc:docMk/>
          <pc:sldMk cId="2900602111" sldId="262"/>
        </pc:sldMkLst>
        <pc:spChg chg="mod">
          <ac:chgData name="Akshaya Bhalikha" userId="5a10b3f717f995b1" providerId="LiveId" clId="{FEF09040-DA0D-47EB-BA08-1F69A402668A}" dt="2023-10-04T22:54:09.414" v="457" actId="20577"/>
          <ac:spMkLst>
            <pc:docMk/>
            <pc:sldMk cId="2900602111" sldId="262"/>
            <ac:spMk id="3" creationId="{3F363BC5-D041-5EB4-0BED-5BA753375FD2}"/>
          </ac:spMkLst>
        </pc:spChg>
      </pc:sldChg>
      <pc:sldChg chg="modSp add del mod">
        <pc:chgData name="Akshaya Bhalikha" userId="5a10b3f717f995b1" providerId="LiveId" clId="{FEF09040-DA0D-47EB-BA08-1F69A402668A}" dt="2023-10-04T22:55:57.770" v="463" actId="2696"/>
        <pc:sldMkLst>
          <pc:docMk/>
          <pc:sldMk cId="1714214570" sldId="263"/>
        </pc:sldMkLst>
        <pc:spChg chg="mod">
          <ac:chgData name="Akshaya Bhalikha" userId="5a10b3f717f995b1" providerId="LiveId" clId="{FEF09040-DA0D-47EB-BA08-1F69A402668A}" dt="2023-10-04T22:54:42.791" v="459" actId="20577"/>
          <ac:spMkLst>
            <pc:docMk/>
            <pc:sldMk cId="1714214570" sldId="263"/>
            <ac:spMk id="3" creationId="{3F363BC5-D041-5EB4-0BED-5BA753375FD2}"/>
          </ac:spMkLst>
        </pc:spChg>
      </pc:sldChg>
      <pc:sldChg chg="addSp delSp modSp new del mod setBg modClrScheme chgLayout">
        <pc:chgData name="Akshaya Bhalikha" userId="5a10b3f717f995b1" providerId="LiveId" clId="{FEF09040-DA0D-47EB-BA08-1F69A402668A}" dt="2023-10-05T00:18:53.209" v="949" actId="2696"/>
        <pc:sldMkLst>
          <pc:docMk/>
          <pc:sldMk cId="3239127848" sldId="264"/>
        </pc:sldMkLst>
        <pc:spChg chg="del">
          <ac:chgData name="Akshaya Bhalikha" userId="5a10b3f717f995b1" providerId="LiveId" clId="{FEF09040-DA0D-47EB-BA08-1F69A402668A}" dt="2023-10-04T22:55:39.418" v="461" actId="700"/>
          <ac:spMkLst>
            <pc:docMk/>
            <pc:sldMk cId="3239127848" sldId="264"/>
            <ac:spMk id="2" creationId="{4636CED2-D380-2BEC-158A-BD65920074AA}"/>
          </ac:spMkLst>
        </pc:spChg>
        <pc:spChg chg="del">
          <ac:chgData name="Akshaya Bhalikha" userId="5a10b3f717f995b1" providerId="LiveId" clId="{FEF09040-DA0D-47EB-BA08-1F69A402668A}" dt="2023-10-04T22:55:39.418" v="461" actId="700"/>
          <ac:spMkLst>
            <pc:docMk/>
            <pc:sldMk cId="3239127848" sldId="264"/>
            <ac:spMk id="3" creationId="{12317B66-C9A8-F2E6-7D41-005E73F12256}"/>
          </ac:spMkLst>
        </pc:spChg>
        <pc:spChg chg="add del">
          <ac:chgData name="Akshaya Bhalikha" userId="5a10b3f717f995b1" providerId="LiveId" clId="{FEF09040-DA0D-47EB-BA08-1F69A402668A}" dt="2023-10-04T23:55:16.463" v="756" actId="22"/>
          <ac:spMkLst>
            <pc:docMk/>
            <pc:sldMk cId="3239127848" sldId="264"/>
            <ac:spMk id="3" creationId="{7D514D70-EA9E-F8A0-77AB-F4EE04A75598}"/>
          </ac:spMkLst>
        </pc:spChg>
        <pc:spChg chg="add mod">
          <ac:chgData name="Akshaya Bhalikha" userId="5a10b3f717f995b1" providerId="LiveId" clId="{FEF09040-DA0D-47EB-BA08-1F69A402668A}" dt="2023-10-04T23:53:05.699" v="744" actId="26606"/>
          <ac:spMkLst>
            <pc:docMk/>
            <pc:sldMk cId="3239127848" sldId="264"/>
            <ac:spMk id="4" creationId="{3405FEA1-1946-6908-FCE2-B503C0D9155D}"/>
          </ac:spMkLst>
        </pc:spChg>
        <pc:spChg chg="add mod">
          <ac:chgData name="Akshaya Bhalikha" userId="5a10b3f717f995b1" providerId="LiveId" clId="{FEF09040-DA0D-47EB-BA08-1F69A402668A}" dt="2023-10-04T23:53:05.699" v="744" actId="26606"/>
          <ac:spMkLst>
            <pc:docMk/>
            <pc:sldMk cId="3239127848" sldId="264"/>
            <ac:spMk id="5" creationId="{460F426D-A569-717D-274D-CCE8B0212D94}"/>
          </ac:spMkLst>
        </pc:spChg>
        <pc:spChg chg="add mod">
          <ac:chgData name="Akshaya Bhalikha" userId="5a10b3f717f995b1" providerId="LiveId" clId="{FEF09040-DA0D-47EB-BA08-1F69A402668A}" dt="2023-10-04T23:53:05.699" v="744" actId="26606"/>
          <ac:spMkLst>
            <pc:docMk/>
            <pc:sldMk cId="3239127848" sldId="264"/>
            <ac:spMk id="6" creationId="{1705601F-87EB-D0C6-00EC-1EB9038C6D01}"/>
          </ac:spMkLst>
        </pc:spChg>
        <pc:spChg chg="add del mod">
          <ac:chgData name="Akshaya Bhalikha" userId="5a10b3f717f995b1" providerId="LiveId" clId="{FEF09040-DA0D-47EB-BA08-1F69A402668A}" dt="2023-10-04T23:53:05.699" v="744" actId="26606"/>
          <ac:spMkLst>
            <pc:docMk/>
            <pc:sldMk cId="3239127848" sldId="264"/>
            <ac:spMk id="7" creationId="{8CD425A5-7243-98F1-E009-08B83EC37111}"/>
          </ac:spMkLst>
        </pc:spChg>
        <pc:spChg chg="add mod">
          <ac:chgData name="Akshaya Bhalikha" userId="5a10b3f717f995b1" providerId="LiveId" clId="{FEF09040-DA0D-47EB-BA08-1F69A402668A}" dt="2023-10-04T23:53:05.699" v="744" actId="26606"/>
          <ac:spMkLst>
            <pc:docMk/>
            <pc:sldMk cId="3239127848" sldId="264"/>
            <ac:spMk id="8" creationId="{F9C594CB-690B-CAD5-B676-921AF570F859}"/>
          </ac:spMkLst>
        </pc:spChg>
        <pc:spChg chg="add mod">
          <ac:chgData name="Akshaya Bhalikha" userId="5a10b3f717f995b1" providerId="LiveId" clId="{FEF09040-DA0D-47EB-BA08-1F69A402668A}" dt="2023-10-04T23:53:05.699" v="744" actId="26606"/>
          <ac:spMkLst>
            <pc:docMk/>
            <pc:sldMk cId="3239127848" sldId="264"/>
            <ac:spMk id="9" creationId="{B78550CC-1EE8-DE4B-DB94-3242C1412394}"/>
          </ac:spMkLst>
        </pc:spChg>
        <pc:spChg chg="add mod">
          <ac:chgData name="Akshaya Bhalikha" userId="5a10b3f717f995b1" providerId="LiveId" clId="{FEF09040-DA0D-47EB-BA08-1F69A402668A}" dt="2023-10-04T23:53:05.699" v="744" actId="26606"/>
          <ac:spMkLst>
            <pc:docMk/>
            <pc:sldMk cId="3239127848" sldId="264"/>
            <ac:spMk id="10" creationId="{49E3C3AA-BEFB-DA39-77EF-ACE854ADB8BC}"/>
          </ac:spMkLst>
        </pc:spChg>
        <pc:spChg chg="add del mod">
          <ac:chgData name="Akshaya Bhalikha" userId="5a10b3f717f995b1" providerId="LiveId" clId="{FEF09040-DA0D-47EB-BA08-1F69A402668A}" dt="2023-10-04T23:03:30.298" v="604" actId="478"/>
          <ac:spMkLst>
            <pc:docMk/>
            <pc:sldMk cId="3239127848" sldId="264"/>
            <ac:spMk id="11" creationId="{6D8CF6C2-A52A-7164-04E3-43B31C466F6A}"/>
          </ac:spMkLst>
        </pc:spChg>
        <pc:spChg chg="add mod">
          <ac:chgData name="Akshaya Bhalikha" userId="5a10b3f717f995b1" providerId="LiveId" clId="{FEF09040-DA0D-47EB-BA08-1F69A402668A}" dt="2023-10-04T23:53:05.699" v="744" actId="26606"/>
          <ac:spMkLst>
            <pc:docMk/>
            <pc:sldMk cId="3239127848" sldId="264"/>
            <ac:spMk id="12" creationId="{F5EAA61F-A1BD-33FE-70C8-F88263DAA7C9}"/>
          </ac:spMkLst>
        </pc:spChg>
        <pc:spChg chg="add del">
          <ac:chgData name="Akshaya Bhalikha" userId="5a10b3f717f995b1" providerId="LiveId" clId="{FEF09040-DA0D-47EB-BA08-1F69A402668A}" dt="2023-10-04T23:53:05.681" v="743" actId="26606"/>
          <ac:spMkLst>
            <pc:docMk/>
            <pc:sldMk cId="3239127848" sldId="264"/>
            <ac:spMk id="25" creationId="{69D184B2-2226-4E31-BCCB-444330767440}"/>
          </ac:spMkLst>
        </pc:spChg>
        <pc:spChg chg="add del">
          <ac:chgData name="Akshaya Bhalikha" userId="5a10b3f717f995b1" providerId="LiveId" clId="{FEF09040-DA0D-47EB-BA08-1F69A402668A}" dt="2023-10-04T23:53:05.681" v="743" actId="26606"/>
          <ac:spMkLst>
            <pc:docMk/>
            <pc:sldMk cId="3239127848" sldId="264"/>
            <ac:spMk id="27" creationId="{1AC4D4E3-486A-464A-8EC8-D44881097267}"/>
          </ac:spMkLst>
        </pc:spChg>
        <pc:spChg chg="add del">
          <ac:chgData name="Akshaya Bhalikha" userId="5a10b3f717f995b1" providerId="LiveId" clId="{FEF09040-DA0D-47EB-BA08-1F69A402668A}" dt="2023-10-04T23:53:05.681" v="743" actId="26606"/>
          <ac:spMkLst>
            <pc:docMk/>
            <pc:sldMk cId="3239127848" sldId="264"/>
            <ac:spMk id="29" creationId="{864DE13E-58EB-4475-B79C-0D4FC651239B}"/>
          </ac:spMkLst>
        </pc:spChg>
        <pc:spChg chg="add">
          <ac:chgData name="Akshaya Bhalikha" userId="5a10b3f717f995b1" providerId="LiveId" clId="{FEF09040-DA0D-47EB-BA08-1F69A402668A}" dt="2023-10-04T23:53:05.699" v="744" actId="26606"/>
          <ac:spMkLst>
            <pc:docMk/>
            <pc:sldMk cId="3239127848" sldId="264"/>
            <ac:spMk id="31" creationId="{2D2B266D-3625-4584-A5C3-7D3F672CFF30}"/>
          </ac:spMkLst>
        </pc:spChg>
        <pc:spChg chg="add">
          <ac:chgData name="Akshaya Bhalikha" userId="5a10b3f717f995b1" providerId="LiveId" clId="{FEF09040-DA0D-47EB-BA08-1F69A402668A}" dt="2023-10-04T23:53:05.699" v="744" actId="26606"/>
          <ac:spMkLst>
            <pc:docMk/>
            <pc:sldMk cId="3239127848" sldId="264"/>
            <ac:spMk id="32" creationId="{A5D2A5D1-BA0D-47D3-B051-DA7743C46E28}"/>
          </ac:spMkLst>
        </pc:spChg>
        <pc:cxnChg chg="add del mod">
          <ac:chgData name="Akshaya Bhalikha" userId="5a10b3f717f995b1" providerId="LiveId" clId="{FEF09040-DA0D-47EB-BA08-1F69A402668A}" dt="2023-10-04T23:55:01.498" v="752" actId="478"/>
          <ac:cxnSpMkLst>
            <pc:docMk/>
            <pc:sldMk cId="3239127848" sldId="264"/>
            <ac:cxnSpMk id="13" creationId="{738F393D-E9FB-F231-D25C-5034ED291584}"/>
          </ac:cxnSpMkLst>
        </pc:cxnChg>
        <pc:cxnChg chg="add del mod">
          <ac:chgData name="Akshaya Bhalikha" userId="5a10b3f717f995b1" providerId="LiveId" clId="{FEF09040-DA0D-47EB-BA08-1F69A402668A}" dt="2023-10-04T23:54:59.014" v="751" actId="478"/>
          <ac:cxnSpMkLst>
            <pc:docMk/>
            <pc:sldMk cId="3239127848" sldId="264"/>
            <ac:cxnSpMk id="14" creationId="{110823EE-7B6E-410B-61F4-53948C888AC1}"/>
          </ac:cxnSpMkLst>
        </pc:cxnChg>
        <pc:cxnChg chg="add del mod">
          <ac:chgData name="Akshaya Bhalikha" userId="5a10b3f717f995b1" providerId="LiveId" clId="{FEF09040-DA0D-47EB-BA08-1F69A402668A}" dt="2023-10-04T23:54:54.999" v="749" actId="478"/>
          <ac:cxnSpMkLst>
            <pc:docMk/>
            <pc:sldMk cId="3239127848" sldId="264"/>
            <ac:cxnSpMk id="15" creationId="{E4977467-30F4-8B36-4084-A8164AA59F17}"/>
          </ac:cxnSpMkLst>
        </pc:cxnChg>
        <pc:cxnChg chg="add del mod">
          <ac:chgData name="Akshaya Bhalikha" userId="5a10b3f717f995b1" providerId="LiveId" clId="{FEF09040-DA0D-47EB-BA08-1F69A402668A}" dt="2023-10-04T23:54:56.838" v="750" actId="478"/>
          <ac:cxnSpMkLst>
            <pc:docMk/>
            <pc:sldMk cId="3239127848" sldId="264"/>
            <ac:cxnSpMk id="16" creationId="{CCB777B0-ACCF-21A3-D1C4-9D5E8A750F44}"/>
          </ac:cxnSpMkLst>
        </pc:cxnChg>
        <pc:cxnChg chg="add del mod">
          <ac:chgData name="Akshaya Bhalikha" userId="5a10b3f717f995b1" providerId="LiveId" clId="{FEF09040-DA0D-47EB-BA08-1F69A402668A}" dt="2023-10-04T23:54:47.117" v="748" actId="478"/>
          <ac:cxnSpMkLst>
            <pc:docMk/>
            <pc:sldMk cId="3239127848" sldId="264"/>
            <ac:cxnSpMk id="17" creationId="{1C10503E-3AD7-5057-40D3-7FB2C6508396}"/>
          </ac:cxnSpMkLst>
        </pc:cxnChg>
        <pc:cxnChg chg="add del mod">
          <ac:chgData name="Akshaya Bhalikha" userId="5a10b3f717f995b1" providerId="LiveId" clId="{FEF09040-DA0D-47EB-BA08-1F69A402668A}" dt="2023-10-04T23:55:06.802" v="754" actId="478"/>
          <ac:cxnSpMkLst>
            <pc:docMk/>
            <pc:sldMk cId="3239127848" sldId="264"/>
            <ac:cxnSpMk id="18" creationId="{C8727AE8-FBD0-340E-D460-0B20B47E53CF}"/>
          </ac:cxnSpMkLst>
        </pc:cxnChg>
        <pc:cxnChg chg="add del mod">
          <ac:chgData name="Akshaya Bhalikha" userId="5a10b3f717f995b1" providerId="LiveId" clId="{FEF09040-DA0D-47EB-BA08-1F69A402668A}" dt="2023-10-04T23:03:32.865" v="605" actId="478"/>
          <ac:cxnSpMkLst>
            <pc:docMk/>
            <pc:sldMk cId="3239127848" sldId="264"/>
            <ac:cxnSpMk id="19" creationId="{26AABC03-B8F2-CD64-2D35-99C71501584E}"/>
          </ac:cxnSpMkLst>
        </pc:cxnChg>
        <pc:cxnChg chg="add del mod">
          <ac:chgData name="Akshaya Bhalikha" userId="5a10b3f717f995b1" providerId="LiveId" clId="{FEF09040-DA0D-47EB-BA08-1F69A402668A}" dt="2023-10-04T23:55:05.129" v="753" actId="478"/>
          <ac:cxnSpMkLst>
            <pc:docMk/>
            <pc:sldMk cId="3239127848" sldId="264"/>
            <ac:cxnSpMk id="20" creationId="{136ECF53-1532-F387-72C3-A479D1C4252F}"/>
          </ac:cxnSpMkLst>
        </pc:cxnChg>
      </pc:sldChg>
      <pc:sldChg chg="modSp add mod ord setBg">
        <pc:chgData name="Akshaya Bhalikha" userId="5a10b3f717f995b1" providerId="LiveId" clId="{FEF09040-DA0D-47EB-BA08-1F69A402668A}" dt="2023-10-05T00:45:42.430" v="995" actId="1076"/>
        <pc:sldMkLst>
          <pc:docMk/>
          <pc:sldMk cId="4256894647" sldId="265"/>
        </pc:sldMkLst>
        <pc:spChg chg="mod">
          <ac:chgData name="Akshaya Bhalikha" userId="5a10b3f717f995b1" providerId="LiveId" clId="{FEF09040-DA0D-47EB-BA08-1F69A402668A}" dt="2023-10-05T00:45:42.430" v="995" actId="1076"/>
          <ac:spMkLst>
            <pc:docMk/>
            <pc:sldMk cId="4256894647" sldId="265"/>
            <ac:spMk id="2" creationId="{B826F6B0-F08D-C8D0-33CF-27B64999228C}"/>
          </ac:spMkLst>
        </pc:spChg>
        <pc:spChg chg="mod">
          <ac:chgData name="Akshaya Bhalikha" userId="5a10b3f717f995b1" providerId="LiveId" clId="{FEF09040-DA0D-47EB-BA08-1F69A402668A}" dt="2023-10-04T23:19:08.357" v="654" actId="20577"/>
          <ac:spMkLst>
            <pc:docMk/>
            <pc:sldMk cId="4256894647" sldId="265"/>
            <ac:spMk id="3" creationId="{3F363BC5-D041-5EB4-0BED-5BA753375FD2}"/>
          </ac:spMkLst>
        </pc:spChg>
      </pc:sldChg>
      <pc:sldChg chg="modSp add mod setBg">
        <pc:chgData name="Akshaya Bhalikha" userId="5a10b3f717f995b1" providerId="LiveId" clId="{FEF09040-DA0D-47EB-BA08-1F69A402668A}" dt="2023-10-05T00:45:35.647" v="994" actId="1076"/>
        <pc:sldMkLst>
          <pc:docMk/>
          <pc:sldMk cId="1749221325" sldId="266"/>
        </pc:sldMkLst>
        <pc:spChg chg="mod">
          <ac:chgData name="Akshaya Bhalikha" userId="5a10b3f717f995b1" providerId="LiveId" clId="{FEF09040-DA0D-47EB-BA08-1F69A402668A}" dt="2023-10-05T00:45:35.647" v="994" actId="1076"/>
          <ac:spMkLst>
            <pc:docMk/>
            <pc:sldMk cId="1749221325" sldId="266"/>
            <ac:spMk id="2" creationId="{B826F6B0-F08D-C8D0-33CF-27B64999228C}"/>
          </ac:spMkLst>
        </pc:spChg>
        <pc:spChg chg="mod">
          <ac:chgData name="Akshaya Bhalikha" userId="5a10b3f717f995b1" providerId="LiveId" clId="{FEF09040-DA0D-47EB-BA08-1F69A402668A}" dt="2023-10-04T23:21:42.162" v="669"/>
          <ac:spMkLst>
            <pc:docMk/>
            <pc:sldMk cId="1749221325" sldId="266"/>
            <ac:spMk id="3" creationId="{3F363BC5-D041-5EB4-0BED-5BA753375FD2}"/>
          </ac:spMkLst>
        </pc:spChg>
      </pc:sldChg>
      <pc:sldChg chg="modSp add mod setBg">
        <pc:chgData name="Akshaya Bhalikha" userId="5a10b3f717f995b1" providerId="LiveId" clId="{FEF09040-DA0D-47EB-BA08-1F69A402668A}" dt="2023-10-05T00:31:01.944" v="973"/>
        <pc:sldMkLst>
          <pc:docMk/>
          <pc:sldMk cId="696651262" sldId="267"/>
        </pc:sldMkLst>
        <pc:spChg chg="mod">
          <ac:chgData name="Akshaya Bhalikha" userId="5a10b3f717f995b1" providerId="LiveId" clId="{FEF09040-DA0D-47EB-BA08-1F69A402668A}" dt="2023-10-04T23:25:20.283" v="681" actId="403"/>
          <ac:spMkLst>
            <pc:docMk/>
            <pc:sldMk cId="696651262" sldId="267"/>
            <ac:spMk id="2" creationId="{B826F6B0-F08D-C8D0-33CF-27B64999228C}"/>
          </ac:spMkLst>
        </pc:spChg>
        <pc:spChg chg="mod">
          <ac:chgData name="Akshaya Bhalikha" userId="5a10b3f717f995b1" providerId="LiveId" clId="{FEF09040-DA0D-47EB-BA08-1F69A402668A}" dt="2023-10-04T23:42:15.123" v="702" actId="2711"/>
          <ac:spMkLst>
            <pc:docMk/>
            <pc:sldMk cId="696651262" sldId="267"/>
            <ac:spMk id="3" creationId="{3F363BC5-D041-5EB4-0BED-5BA753375FD2}"/>
          </ac:spMkLst>
        </pc:spChg>
      </pc:sldChg>
      <pc:sldChg chg="modSp add mod setBg">
        <pc:chgData name="Akshaya Bhalikha" userId="5a10b3f717f995b1" providerId="LiveId" clId="{FEF09040-DA0D-47EB-BA08-1F69A402668A}" dt="2023-10-05T00:31:01.944" v="973"/>
        <pc:sldMkLst>
          <pc:docMk/>
          <pc:sldMk cId="4279105665" sldId="268"/>
        </pc:sldMkLst>
        <pc:spChg chg="mod">
          <ac:chgData name="Akshaya Bhalikha" userId="5a10b3f717f995b1" providerId="LiveId" clId="{FEF09040-DA0D-47EB-BA08-1F69A402668A}" dt="2023-10-04T23:45:29.700" v="740" actId="403"/>
          <ac:spMkLst>
            <pc:docMk/>
            <pc:sldMk cId="4279105665" sldId="268"/>
            <ac:spMk id="2" creationId="{B826F6B0-F08D-C8D0-33CF-27B64999228C}"/>
          </ac:spMkLst>
        </pc:spChg>
        <pc:spChg chg="mod">
          <ac:chgData name="Akshaya Bhalikha" userId="5a10b3f717f995b1" providerId="LiveId" clId="{FEF09040-DA0D-47EB-BA08-1F69A402668A}" dt="2023-10-04T23:45:34.220" v="741" actId="20577"/>
          <ac:spMkLst>
            <pc:docMk/>
            <pc:sldMk cId="4279105665" sldId="268"/>
            <ac:spMk id="3" creationId="{3F363BC5-D041-5EB4-0BED-5BA753375FD2}"/>
          </ac:spMkLst>
        </pc:spChg>
      </pc:sldChg>
      <pc:sldChg chg="addSp delSp modSp new mod setBg modClrScheme chgLayout">
        <pc:chgData name="Akshaya Bhalikha" userId="5a10b3f717f995b1" providerId="LiveId" clId="{FEF09040-DA0D-47EB-BA08-1F69A402668A}" dt="2023-10-05T00:43:58.546" v="991" actId="1076"/>
        <pc:sldMkLst>
          <pc:docMk/>
          <pc:sldMk cId="2483047987" sldId="269"/>
        </pc:sldMkLst>
        <pc:spChg chg="del">
          <ac:chgData name="Akshaya Bhalikha" userId="5a10b3f717f995b1" providerId="LiveId" clId="{FEF09040-DA0D-47EB-BA08-1F69A402668A}" dt="2023-10-04T23:58:19.819" v="758" actId="700"/>
          <ac:spMkLst>
            <pc:docMk/>
            <pc:sldMk cId="2483047987" sldId="269"/>
            <ac:spMk id="2" creationId="{52E02820-F3D7-6B49-D17E-FD3B122C7354}"/>
          </ac:spMkLst>
        </pc:spChg>
        <pc:spChg chg="del">
          <ac:chgData name="Akshaya Bhalikha" userId="5a10b3f717f995b1" providerId="LiveId" clId="{FEF09040-DA0D-47EB-BA08-1F69A402668A}" dt="2023-10-04T23:58:19.819" v="758" actId="700"/>
          <ac:spMkLst>
            <pc:docMk/>
            <pc:sldMk cId="2483047987" sldId="269"/>
            <ac:spMk id="3" creationId="{61BB0C86-BB12-B2AB-06E1-8113BF1CCA5E}"/>
          </ac:spMkLst>
        </pc:spChg>
        <pc:spChg chg="add mod">
          <ac:chgData name="Akshaya Bhalikha" userId="5a10b3f717f995b1" providerId="LiveId" clId="{FEF09040-DA0D-47EB-BA08-1F69A402668A}" dt="2023-10-05T00:43:58.546" v="991" actId="1076"/>
          <ac:spMkLst>
            <pc:docMk/>
            <pc:sldMk cId="2483047987" sldId="269"/>
            <ac:spMk id="4" creationId="{8FDD501B-DFEB-0DD5-F789-9F51BE281E51}"/>
          </ac:spMkLst>
        </pc:spChg>
        <pc:spChg chg="add del mod">
          <ac:chgData name="Akshaya Bhalikha" userId="5a10b3f717f995b1" providerId="LiveId" clId="{FEF09040-DA0D-47EB-BA08-1F69A402668A}" dt="2023-10-04T23:58:42.095" v="760" actId="478"/>
          <ac:spMkLst>
            <pc:docMk/>
            <pc:sldMk cId="2483047987" sldId="269"/>
            <ac:spMk id="5" creationId="{1C3C62EB-0EFD-E3DF-097B-C24A5EAE4496}"/>
          </ac:spMkLst>
        </pc:spChg>
        <pc:spChg chg="add">
          <ac:chgData name="Akshaya Bhalikha" userId="5a10b3f717f995b1" providerId="LiveId" clId="{FEF09040-DA0D-47EB-BA08-1F69A402668A}" dt="2023-10-04T23:58:45.542" v="761" actId="26606"/>
          <ac:spMkLst>
            <pc:docMk/>
            <pc:sldMk cId="2483047987" sldId="269"/>
            <ac:spMk id="9" creationId="{6F5A5072-7B47-4D32-B52A-4EBBF590B8A5}"/>
          </ac:spMkLst>
        </pc:spChg>
        <pc:spChg chg="add">
          <ac:chgData name="Akshaya Bhalikha" userId="5a10b3f717f995b1" providerId="LiveId" clId="{FEF09040-DA0D-47EB-BA08-1F69A402668A}" dt="2023-10-04T23:58:45.542" v="761" actId="26606"/>
          <ac:spMkLst>
            <pc:docMk/>
            <pc:sldMk cId="2483047987" sldId="269"/>
            <ac:spMk id="11" creationId="{9715DAF0-AE1B-46C9-8A6B-DB2AA05AB91D}"/>
          </ac:spMkLst>
        </pc:spChg>
        <pc:spChg chg="add">
          <ac:chgData name="Akshaya Bhalikha" userId="5a10b3f717f995b1" providerId="LiveId" clId="{FEF09040-DA0D-47EB-BA08-1F69A402668A}" dt="2023-10-04T23:58:45.542" v="761" actId="26606"/>
          <ac:spMkLst>
            <pc:docMk/>
            <pc:sldMk cId="2483047987" sldId="269"/>
            <ac:spMk id="13" creationId="{6016219D-510E-4184-9090-6D5578A87BD1}"/>
          </ac:spMkLst>
        </pc:spChg>
        <pc:spChg chg="add">
          <ac:chgData name="Akshaya Bhalikha" userId="5a10b3f717f995b1" providerId="LiveId" clId="{FEF09040-DA0D-47EB-BA08-1F69A402668A}" dt="2023-10-04T23:58:45.542" v="761" actId="26606"/>
          <ac:spMkLst>
            <pc:docMk/>
            <pc:sldMk cId="2483047987" sldId="269"/>
            <ac:spMk id="15" creationId="{AFF4A713-7B75-4B21-90D7-5AB19547C728}"/>
          </ac:spMkLst>
        </pc:spChg>
        <pc:spChg chg="add">
          <ac:chgData name="Akshaya Bhalikha" userId="5a10b3f717f995b1" providerId="LiveId" clId="{FEF09040-DA0D-47EB-BA08-1F69A402668A}" dt="2023-10-04T23:58:45.542" v="761" actId="26606"/>
          <ac:spMkLst>
            <pc:docMk/>
            <pc:sldMk cId="2483047987" sldId="269"/>
            <ac:spMk id="17" creationId="{DC631C0B-6DA6-4E57-8231-CE32B3434A7E}"/>
          </ac:spMkLst>
        </pc:spChg>
        <pc:spChg chg="add">
          <ac:chgData name="Akshaya Bhalikha" userId="5a10b3f717f995b1" providerId="LiveId" clId="{FEF09040-DA0D-47EB-BA08-1F69A402668A}" dt="2023-10-04T23:58:45.542" v="761" actId="26606"/>
          <ac:spMkLst>
            <pc:docMk/>
            <pc:sldMk cId="2483047987" sldId="269"/>
            <ac:spMk id="19" creationId="{C29501E6-A978-4A61-9689-9085AF97A53A}"/>
          </ac:spMkLst>
        </pc:spChg>
      </pc:sldChg>
      <pc:sldChg chg="addSp delSp modSp new mod ord setBg modClrScheme chgLayout">
        <pc:chgData name="Akshaya Bhalikha" userId="5a10b3f717f995b1" providerId="LiveId" clId="{FEF09040-DA0D-47EB-BA08-1F69A402668A}" dt="2023-10-05T00:47:38.211" v="1001" actId="1076"/>
        <pc:sldMkLst>
          <pc:docMk/>
          <pc:sldMk cId="67624926" sldId="270"/>
        </pc:sldMkLst>
        <pc:spChg chg="add del mod">
          <ac:chgData name="Akshaya Bhalikha" userId="5a10b3f717f995b1" providerId="LiveId" clId="{FEF09040-DA0D-47EB-BA08-1F69A402668A}" dt="2023-10-05T00:00:03.893" v="802" actId="478"/>
          <ac:spMkLst>
            <pc:docMk/>
            <pc:sldMk cId="67624926" sldId="270"/>
            <ac:spMk id="2" creationId="{45CE9955-A244-3DD3-4973-A28DDEF5A296}"/>
          </ac:spMkLst>
        </pc:spChg>
        <pc:spChg chg="add del mod">
          <ac:chgData name="Akshaya Bhalikha" userId="5a10b3f717f995b1" providerId="LiveId" clId="{FEF09040-DA0D-47EB-BA08-1F69A402668A}" dt="2023-10-05T00:05:10.459" v="804" actId="1032"/>
          <ac:spMkLst>
            <pc:docMk/>
            <pc:sldMk cId="67624926" sldId="270"/>
            <ac:spMk id="3" creationId="{29EE839A-051D-0044-512A-5FEE6BBC6191}"/>
          </ac:spMkLst>
        </pc:spChg>
        <pc:spChg chg="add del">
          <ac:chgData name="Akshaya Bhalikha" userId="5a10b3f717f995b1" providerId="LiveId" clId="{FEF09040-DA0D-47EB-BA08-1F69A402668A}" dt="2023-10-05T00:20:00.967" v="955" actId="26606"/>
          <ac:spMkLst>
            <pc:docMk/>
            <pc:sldMk cId="67624926" sldId="270"/>
            <ac:spMk id="9" creationId="{7301F447-EEF7-48F5-AF73-7566EE7F64AD}"/>
          </ac:spMkLst>
        </pc:spChg>
        <pc:spChg chg="add del">
          <ac:chgData name="Akshaya Bhalikha" userId="5a10b3f717f995b1" providerId="LiveId" clId="{FEF09040-DA0D-47EB-BA08-1F69A402668A}" dt="2023-10-05T00:20:00.967" v="955" actId="26606"/>
          <ac:spMkLst>
            <pc:docMk/>
            <pc:sldMk cId="67624926" sldId="270"/>
            <ac:spMk id="11" creationId="{F7117410-A2A4-4085-9ADC-46744551DBDE}"/>
          </ac:spMkLst>
        </pc:spChg>
        <pc:spChg chg="add del">
          <ac:chgData name="Akshaya Bhalikha" userId="5a10b3f717f995b1" providerId="LiveId" clId="{FEF09040-DA0D-47EB-BA08-1F69A402668A}" dt="2023-10-05T00:20:00.967" v="955" actId="26606"/>
          <ac:spMkLst>
            <pc:docMk/>
            <pc:sldMk cId="67624926" sldId="270"/>
            <ac:spMk id="13" creationId="{99F74EB5-E547-4FB4-95F5-BCC788F3C4A0}"/>
          </ac:spMkLst>
        </pc:spChg>
        <pc:spChg chg="add del">
          <ac:chgData name="Akshaya Bhalikha" userId="5a10b3f717f995b1" providerId="LiveId" clId="{FEF09040-DA0D-47EB-BA08-1F69A402668A}" dt="2023-10-05T00:20:09.474" v="957" actId="26606"/>
          <ac:spMkLst>
            <pc:docMk/>
            <pc:sldMk cId="67624926" sldId="270"/>
            <ac:spMk id="15" creationId="{B50AB553-2A96-4A92-96F2-93548E096954}"/>
          </ac:spMkLst>
        </pc:spChg>
        <pc:spChg chg="mod">
          <ac:chgData name="Akshaya Bhalikha" userId="5a10b3f717f995b1" providerId="LiveId" clId="{FEF09040-DA0D-47EB-BA08-1F69A402668A}" dt="2023-10-05T00:47:38.211" v="1001" actId="1076"/>
          <ac:spMkLst>
            <pc:docMk/>
            <pc:sldMk cId="67624926" sldId="270"/>
            <ac:spMk id="583" creationId="{A90C9D5E-E858-5A4D-ED8A-043D59C89554}"/>
          </ac:spMkLst>
        </pc:spChg>
        <pc:spChg chg="mod">
          <ac:chgData name="Akshaya Bhalikha" userId="5a10b3f717f995b1" providerId="LiveId" clId="{FEF09040-DA0D-47EB-BA08-1F69A402668A}" dt="2023-10-05T00:43:11.579" v="990" actId="1076"/>
          <ac:spMkLst>
            <pc:docMk/>
            <pc:sldMk cId="67624926" sldId="270"/>
            <ac:spMk id="1011" creationId="{B9237376-FBA1-ACA2-7CDA-7398B0B5B85D}"/>
          </ac:spMkLst>
        </pc:spChg>
        <pc:spChg chg="mod">
          <ac:chgData name="Akshaya Bhalikha" userId="5a10b3f717f995b1" providerId="LiveId" clId="{FEF09040-DA0D-47EB-BA08-1F69A402668A}" dt="2023-10-05T00:43:07.603" v="989" actId="1076"/>
          <ac:spMkLst>
            <pc:docMk/>
            <pc:sldMk cId="67624926" sldId="270"/>
            <ac:spMk id="1062" creationId="{79953BCD-D922-ADAA-9DB6-838FE9B6B494}"/>
          </ac:spMkLst>
        </pc:spChg>
        <pc:graphicFrameChg chg="add del mod modGraphic">
          <ac:chgData name="Akshaya Bhalikha" userId="5a10b3f717f995b1" providerId="LiveId" clId="{FEF09040-DA0D-47EB-BA08-1F69A402668A}" dt="2023-10-05T00:20:09.498" v="958" actId="26606"/>
          <ac:graphicFrameMkLst>
            <pc:docMk/>
            <pc:sldMk cId="67624926" sldId="270"/>
            <ac:graphicFrameMk id="4" creationId="{0A4D1D28-5976-96F0-495B-81C99730F683}"/>
          </ac:graphicFrameMkLst>
        </pc:graphicFrameChg>
        <pc:graphicFrameChg chg="add del">
          <ac:chgData name="Akshaya Bhalikha" userId="5a10b3f717f995b1" providerId="LiveId" clId="{FEF09040-DA0D-47EB-BA08-1F69A402668A}" dt="2023-10-05T00:20:09.474" v="957" actId="26606"/>
          <ac:graphicFrameMkLst>
            <pc:docMk/>
            <pc:sldMk cId="67624926" sldId="270"/>
            <ac:graphicFrameMk id="6" creationId="{E9F0562E-B75D-79DD-03BF-1483E023B3F4}"/>
          </ac:graphicFrameMkLst>
        </pc:graphicFrameChg>
        <pc:graphicFrameChg chg="add mod">
          <ac:chgData name="Akshaya Bhalikha" userId="5a10b3f717f995b1" providerId="LiveId" clId="{FEF09040-DA0D-47EB-BA08-1F69A402668A}" dt="2023-10-05T00:47:14.238" v="999" actId="208"/>
          <ac:graphicFrameMkLst>
            <pc:docMk/>
            <pc:sldMk cId="67624926" sldId="270"/>
            <ac:graphicFrameMk id="17" creationId="{0A4D1D28-5976-96F0-495B-81C99730F683}"/>
          </ac:graphicFrameMkLst>
        </pc:graphicFrameChg>
        <pc:picChg chg="add del">
          <ac:chgData name="Akshaya Bhalikha" userId="5a10b3f717f995b1" providerId="LiveId" clId="{FEF09040-DA0D-47EB-BA08-1F69A402668A}" dt="2023-10-05T00:20:09.474" v="957" actId="26606"/>
          <ac:picMkLst>
            <pc:docMk/>
            <pc:sldMk cId="67624926" sldId="270"/>
            <ac:picMk id="7" creationId="{7DA007F4-6D85-8659-8BFF-91F7A90B512D}"/>
          </ac:picMkLst>
        </pc:picChg>
      </pc:sldChg>
      <pc:sldChg chg="addSp delSp modSp new mod setBg">
        <pc:chgData name="Akshaya Bhalikha" userId="5a10b3f717f995b1" providerId="LiveId" clId="{FEF09040-DA0D-47EB-BA08-1F69A402668A}" dt="2023-10-05T00:32:33.087" v="977" actId="26606"/>
        <pc:sldMkLst>
          <pc:docMk/>
          <pc:sldMk cId="3221593913" sldId="271"/>
        </pc:sldMkLst>
        <pc:spChg chg="add mod">
          <ac:chgData name="Akshaya Bhalikha" userId="5a10b3f717f995b1" providerId="LiveId" clId="{FEF09040-DA0D-47EB-BA08-1F69A402668A}" dt="2023-10-05T00:32:33.087" v="977" actId="26606"/>
          <ac:spMkLst>
            <pc:docMk/>
            <pc:sldMk cId="3221593913" sldId="271"/>
            <ac:spMk id="2" creationId="{B9E6C14C-1C03-DEBB-0818-A55B8352DE0B}"/>
          </ac:spMkLst>
        </pc:spChg>
        <pc:spChg chg="add mod">
          <ac:chgData name="Akshaya Bhalikha" userId="5a10b3f717f995b1" providerId="LiveId" clId="{FEF09040-DA0D-47EB-BA08-1F69A402668A}" dt="2023-10-05T00:32:33.087" v="977" actId="26606"/>
          <ac:spMkLst>
            <pc:docMk/>
            <pc:sldMk cId="3221593913" sldId="271"/>
            <ac:spMk id="3" creationId="{D315DE60-ECC8-1052-B379-1F3A1E002933}"/>
          </ac:spMkLst>
        </pc:spChg>
        <pc:spChg chg="add mod">
          <ac:chgData name="Akshaya Bhalikha" userId="5a10b3f717f995b1" providerId="LiveId" clId="{FEF09040-DA0D-47EB-BA08-1F69A402668A}" dt="2023-10-05T00:32:33.087" v="977" actId="26606"/>
          <ac:spMkLst>
            <pc:docMk/>
            <pc:sldMk cId="3221593913" sldId="271"/>
            <ac:spMk id="4" creationId="{7B3AEB22-77A3-F167-84BD-24E0CF75C094}"/>
          </ac:spMkLst>
        </pc:spChg>
        <pc:spChg chg="add mod">
          <ac:chgData name="Akshaya Bhalikha" userId="5a10b3f717f995b1" providerId="LiveId" clId="{FEF09040-DA0D-47EB-BA08-1F69A402668A}" dt="2023-10-05T00:32:33.087" v="977" actId="26606"/>
          <ac:spMkLst>
            <pc:docMk/>
            <pc:sldMk cId="3221593913" sldId="271"/>
            <ac:spMk id="5" creationId="{DE2F0364-6988-5B21-2F37-A063B1543250}"/>
          </ac:spMkLst>
        </pc:spChg>
        <pc:spChg chg="add mod">
          <ac:chgData name="Akshaya Bhalikha" userId="5a10b3f717f995b1" providerId="LiveId" clId="{FEF09040-DA0D-47EB-BA08-1F69A402668A}" dt="2023-10-05T00:32:33.087" v="977" actId="26606"/>
          <ac:spMkLst>
            <pc:docMk/>
            <pc:sldMk cId="3221593913" sldId="271"/>
            <ac:spMk id="6" creationId="{3985B6AE-7005-3C8B-E3F4-18F563FD1433}"/>
          </ac:spMkLst>
        </pc:spChg>
        <pc:spChg chg="add mod">
          <ac:chgData name="Akshaya Bhalikha" userId="5a10b3f717f995b1" providerId="LiveId" clId="{FEF09040-DA0D-47EB-BA08-1F69A402668A}" dt="2023-10-05T00:32:33.087" v="977" actId="26606"/>
          <ac:spMkLst>
            <pc:docMk/>
            <pc:sldMk cId="3221593913" sldId="271"/>
            <ac:spMk id="7" creationId="{46EF5321-5CF2-2A36-0754-6E068D7BC994}"/>
          </ac:spMkLst>
        </pc:spChg>
        <pc:spChg chg="add mod">
          <ac:chgData name="Akshaya Bhalikha" userId="5a10b3f717f995b1" providerId="LiveId" clId="{FEF09040-DA0D-47EB-BA08-1F69A402668A}" dt="2023-10-05T00:32:33.087" v="977" actId="26606"/>
          <ac:spMkLst>
            <pc:docMk/>
            <pc:sldMk cId="3221593913" sldId="271"/>
            <ac:spMk id="8" creationId="{F8970132-796C-DC6F-8C5B-CE4E0EBD6220}"/>
          </ac:spMkLst>
        </pc:spChg>
        <pc:spChg chg="add mod">
          <ac:chgData name="Akshaya Bhalikha" userId="5a10b3f717f995b1" providerId="LiveId" clId="{FEF09040-DA0D-47EB-BA08-1F69A402668A}" dt="2023-10-05T00:32:33.087" v="977" actId="26606"/>
          <ac:spMkLst>
            <pc:docMk/>
            <pc:sldMk cId="3221593913" sldId="271"/>
            <ac:spMk id="9" creationId="{376D6E99-926C-9542-E8A6-1AFB548C4175}"/>
          </ac:spMkLst>
        </pc:spChg>
        <pc:spChg chg="add del">
          <ac:chgData name="Akshaya Bhalikha" userId="5a10b3f717f995b1" providerId="LiveId" clId="{FEF09040-DA0D-47EB-BA08-1F69A402668A}" dt="2023-10-05T00:32:33.087" v="977" actId="26606"/>
          <ac:spMkLst>
            <pc:docMk/>
            <pc:sldMk cId="3221593913" sldId="271"/>
            <ac:spMk id="25" creationId="{32BC26D8-82FB-445E-AA49-62A77D7C1EE0}"/>
          </ac:spMkLst>
        </pc:spChg>
        <pc:spChg chg="add del">
          <ac:chgData name="Akshaya Bhalikha" userId="5a10b3f717f995b1" providerId="LiveId" clId="{FEF09040-DA0D-47EB-BA08-1F69A402668A}" dt="2023-10-05T00:19:08.342" v="951" actId="22"/>
          <ac:spMkLst>
            <pc:docMk/>
            <pc:sldMk cId="3221593913" sldId="271"/>
            <ac:spMk id="26" creationId="{AB977E0A-1CD0-2D67-156D-7C4314C8C88F}"/>
          </ac:spMkLst>
        </pc:spChg>
        <pc:spChg chg="add del">
          <ac:chgData name="Akshaya Bhalikha" userId="5a10b3f717f995b1" providerId="LiveId" clId="{FEF09040-DA0D-47EB-BA08-1F69A402668A}" dt="2023-10-05T00:32:33.087" v="977" actId="26606"/>
          <ac:spMkLst>
            <pc:docMk/>
            <pc:sldMk cId="3221593913" sldId="271"/>
            <ac:spMk id="27" creationId="{CB44330D-EA18-4254-AA95-EB49948539B8}"/>
          </ac:spMkLst>
        </pc:spChg>
        <pc:spChg chg="add del">
          <ac:chgData name="Akshaya Bhalikha" userId="5a10b3f717f995b1" providerId="LiveId" clId="{FEF09040-DA0D-47EB-BA08-1F69A402668A}" dt="2023-10-05T00:32:31.491" v="975" actId="26606"/>
          <ac:spMkLst>
            <pc:docMk/>
            <pc:sldMk cId="3221593913" sldId="271"/>
            <ac:spMk id="28" creationId="{32BC26D8-82FB-445E-AA49-62A77D7C1EE0}"/>
          </ac:spMkLst>
        </pc:spChg>
        <pc:spChg chg="add del">
          <ac:chgData name="Akshaya Bhalikha" userId="5a10b3f717f995b1" providerId="LiveId" clId="{FEF09040-DA0D-47EB-BA08-1F69A402668A}" dt="2023-10-05T00:32:31.491" v="975" actId="26606"/>
          <ac:spMkLst>
            <pc:docMk/>
            <pc:sldMk cId="3221593913" sldId="271"/>
            <ac:spMk id="30" creationId="{CB44330D-EA18-4254-AA95-EB49948539B8}"/>
          </ac:spMkLst>
        </pc:spChg>
        <pc:cxnChg chg="add mod">
          <ac:chgData name="Akshaya Bhalikha" userId="5a10b3f717f995b1" providerId="LiveId" clId="{FEF09040-DA0D-47EB-BA08-1F69A402668A}" dt="2023-10-05T00:32:33.087" v="977" actId="26606"/>
          <ac:cxnSpMkLst>
            <pc:docMk/>
            <pc:sldMk cId="3221593913" sldId="271"/>
            <ac:cxnSpMk id="11" creationId="{DA017073-CF1E-DE95-40A6-42B12D8159B1}"/>
          </ac:cxnSpMkLst>
        </pc:cxnChg>
        <pc:cxnChg chg="add mod">
          <ac:chgData name="Akshaya Bhalikha" userId="5a10b3f717f995b1" providerId="LiveId" clId="{FEF09040-DA0D-47EB-BA08-1F69A402668A}" dt="2023-10-05T00:32:33.087" v="977" actId="26606"/>
          <ac:cxnSpMkLst>
            <pc:docMk/>
            <pc:sldMk cId="3221593913" sldId="271"/>
            <ac:cxnSpMk id="13" creationId="{27C75CBD-C420-B527-3F80-52AF88A21D53}"/>
          </ac:cxnSpMkLst>
        </pc:cxnChg>
        <pc:cxnChg chg="add mod">
          <ac:chgData name="Akshaya Bhalikha" userId="5a10b3f717f995b1" providerId="LiveId" clId="{FEF09040-DA0D-47EB-BA08-1F69A402668A}" dt="2023-10-05T00:32:33.087" v="977" actId="26606"/>
          <ac:cxnSpMkLst>
            <pc:docMk/>
            <pc:sldMk cId="3221593913" sldId="271"/>
            <ac:cxnSpMk id="15" creationId="{83B5CCDD-D62A-1F7A-D2F8-B13014663210}"/>
          </ac:cxnSpMkLst>
        </pc:cxnChg>
        <pc:cxnChg chg="add mod">
          <ac:chgData name="Akshaya Bhalikha" userId="5a10b3f717f995b1" providerId="LiveId" clId="{FEF09040-DA0D-47EB-BA08-1F69A402668A}" dt="2023-10-05T00:32:33.087" v="977" actId="26606"/>
          <ac:cxnSpMkLst>
            <pc:docMk/>
            <pc:sldMk cId="3221593913" sldId="271"/>
            <ac:cxnSpMk id="17" creationId="{BBD1B281-B4FD-CC05-CB9D-34BF42C0827D}"/>
          </ac:cxnSpMkLst>
        </pc:cxnChg>
        <pc:cxnChg chg="add mod">
          <ac:chgData name="Akshaya Bhalikha" userId="5a10b3f717f995b1" providerId="LiveId" clId="{FEF09040-DA0D-47EB-BA08-1F69A402668A}" dt="2023-10-05T00:32:33.087" v="977" actId="26606"/>
          <ac:cxnSpMkLst>
            <pc:docMk/>
            <pc:sldMk cId="3221593913" sldId="271"/>
            <ac:cxnSpMk id="19" creationId="{D09A0E18-A807-D40B-A1AE-D714512D0561}"/>
          </ac:cxnSpMkLst>
        </pc:cxnChg>
        <pc:cxnChg chg="add mod">
          <ac:chgData name="Akshaya Bhalikha" userId="5a10b3f717f995b1" providerId="LiveId" clId="{FEF09040-DA0D-47EB-BA08-1F69A402668A}" dt="2023-10-05T00:32:33.087" v="977" actId="26606"/>
          <ac:cxnSpMkLst>
            <pc:docMk/>
            <pc:sldMk cId="3221593913" sldId="271"/>
            <ac:cxnSpMk id="21" creationId="{D6DF18E1-CE4A-2B57-6160-D5AFE9495856}"/>
          </ac:cxnSpMkLst>
        </pc:cxnChg>
        <pc:cxnChg chg="add mod">
          <ac:chgData name="Akshaya Bhalikha" userId="5a10b3f717f995b1" providerId="LiveId" clId="{FEF09040-DA0D-47EB-BA08-1F69A402668A}" dt="2023-10-05T00:32:33.087" v="977" actId="26606"/>
          <ac:cxnSpMkLst>
            <pc:docMk/>
            <pc:sldMk cId="3221593913" sldId="271"/>
            <ac:cxnSpMk id="23" creationId="{F237E1F7-3BB1-8A5B-3B9F-E8093EE6A41B}"/>
          </ac:cxnSpMkLst>
        </pc:cxnChg>
      </pc:sldChg>
      <pc:sldChg chg="add setBg">
        <pc:chgData name="Akshaya Bhalikha" userId="5a10b3f717f995b1" providerId="LiveId" clId="{FEF09040-DA0D-47EB-BA08-1F69A402668A}" dt="2023-10-05T00:31:01.944" v="973"/>
        <pc:sldMkLst>
          <pc:docMk/>
          <pc:sldMk cId="2069321368" sldId="272"/>
        </pc:sldMkLst>
      </pc:sldChg>
      <pc:sldMasterChg chg="setBg">
        <pc:chgData name="Akshaya Bhalikha" userId="5a10b3f717f995b1" providerId="LiveId" clId="{FEF09040-DA0D-47EB-BA08-1F69A402668A}" dt="2023-10-05T00:31:01.944" v="973"/>
        <pc:sldMasterMkLst>
          <pc:docMk/>
          <pc:sldMasterMk cId="3962318512" sldId="2147483648"/>
        </pc:sldMasterMkLst>
      </pc:sldMasterChg>
    </pc:docChg>
  </pc:docChgLst>
  <pc:docChgLst>
    <pc:chgData name="Akshaya Bhalikha" userId="5a10b3f717f995b1" providerId="LiveId" clId="{23CECB8B-1497-465A-A8A6-5D2F9F1CE04A}"/>
    <pc:docChg chg="modSld">
      <pc:chgData name="Akshaya Bhalikha" userId="5a10b3f717f995b1" providerId="LiveId" clId="{23CECB8B-1497-465A-A8A6-5D2F9F1CE04A}" dt="2023-10-05T21:16:36.695" v="73" actId="20577"/>
      <pc:docMkLst>
        <pc:docMk/>
      </pc:docMkLst>
      <pc:sldChg chg="modSp mod">
        <pc:chgData name="Akshaya Bhalikha" userId="5a10b3f717f995b1" providerId="LiveId" clId="{23CECB8B-1497-465A-A8A6-5D2F9F1CE04A}" dt="2023-10-05T21:09:00.448" v="71" actId="123"/>
        <pc:sldMkLst>
          <pc:docMk/>
          <pc:sldMk cId="2900602111" sldId="262"/>
        </pc:sldMkLst>
        <pc:spChg chg="mod">
          <ac:chgData name="Akshaya Bhalikha" userId="5a10b3f717f995b1" providerId="LiveId" clId="{23CECB8B-1497-465A-A8A6-5D2F9F1CE04A}" dt="2023-10-05T21:09:00.448" v="71" actId="123"/>
          <ac:spMkLst>
            <pc:docMk/>
            <pc:sldMk cId="2900602111" sldId="262"/>
            <ac:spMk id="3" creationId="{3F363BC5-D041-5EB4-0BED-5BA753375FD2}"/>
          </ac:spMkLst>
        </pc:spChg>
      </pc:sldChg>
      <pc:sldChg chg="modSp mod">
        <pc:chgData name="Akshaya Bhalikha" userId="5a10b3f717f995b1" providerId="LiveId" clId="{23CECB8B-1497-465A-A8A6-5D2F9F1CE04A}" dt="2023-10-05T21:16:36.695" v="73" actId="20577"/>
        <pc:sldMkLst>
          <pc:docMk/>
          <pc:sldMk cId="2069321368" sldId="272"/>
        </pc:sldMkLst>
        <pc:spChg chg="mod">
          <ac:chgData name="Akshaya Bhalikha" userId="5a10b3f717f995b1" providerId="LiveId" clId="{23CECB8B-1497-465A-A8A6-5D2F9F1CE04A}" dt="2023-10-05T21:16:36.695" v="73" actId="20577"/>
          <ac:spMkLst>
            <pc:docMk/>
            <pc:sldMk cId="2069321368" sldId="272"/>
            <ac:spMk id="3" creationId="{3F363BC5-D041-5EB4-0BED-5BA753375FD2}"/>
          </ac:spMkLst>
        </pc:spChg>
      </pc:sldChg>
    </pc:docChg>
  </pc:docChgLst>
  <pc:docChgLst>
    <pc:chgData name="Guest User" providerId="Windows Live" clId="Web-{5E4905F9-F247-4DB9-8E60-996B40F1651B}"/>
    <pc:docChg chg="modSld">
      <pc:chgData name="Guest User" userId="" providerId="Windows Live" clId="Web-{5E4905F9-F247-4DB9-8E60-996B40F1651B}" dt="2023-10-05T18:39:36.796" v="28" actId="20577"/>
      <pc:docMkLst>
        <pc:docMk/>
      </pc:docMkLst>
      <pc:sldChg chg="modSp">
        <pc:chgData name="Guest User" userId="" providerId="Windows Live" clId="Web-{5E4905F9-F247-4DB9-8E60-996B40F1651B}" dt="2023-10-05T18:08:53.775" v="17" actId="20577"/>
        <pc:sldMkLst>
          <pc:docMk/>
          <pc:sldMk cId="1207512283" sldId="256"/>
        </pc:sldMkLst>
        <pc:spChg chg="mod">
          <ac:chgData name="Guest User" userId="" providerId="Windows Live" clId="Web-{5E4905F9-F247-4DB9-8E60-996B40F1651B}" dt="2023-10-05T18:08:53.775" v="17" actId="20577"/>
          <ac:spMkLst>
            <pc:docMk/>
            <pc:sldMk cId="1207512283" sldId="256"/>
            <ac:spMk id="3" creationId="{00E78AA5-F338-4334-1F9F-EFDEAE4105BB}"/>
          </ac:spMkLst>
        </pc:spChg>
      </pc:sldChg>
      <pc:sldChg chg="modSp">
        <pc:chgData name="Guest User" userId="" providerId="Windows Live" clId="Web-{5E4905F9-F247-4DB9-8E60-996B40F1651B}" dt="2023-10-05T17:44:33.379" v="0" actId="20577"/>
        <pc:sldMkLst>
          <pc:docMk/>
          <pc:sldMk cId="3885823275" sldId="259"/>
        </pc:sldMkLst>
        <pc:spChg chg="mod">
          <ac:chgData name="Guest User" userId="" providerId="Windows Live" clId="Web-{5E4905F9-F247-4DB9-8E60-996B40F1651B}" dt="2023-10-05T17:44:33.379" v="0" actId="20577"/>
          <ac:spMkLst>
            <pc:docMk/>
            <pc:sldMk cId="3885823275" sldId="259"/>
            <ac:spMk id="3" creationId="{3F363BC5-D041-5EB4-0BED-5BA753375FD2}"/>
          </ac:spMkLst>
        </pc:spChg>
      </pc:sldChg>
      <pc:sldChg chg="modSp">
        <pc:chgData name="Guest User" userId="" providerId="Windows Live" clId="Web-{5E4905F9-F247-4DB9-8E60-996B40F1651B}" dt="2023-10-05T18:09:27.464" v="18" actId="20577"/>
        <pc:sldMkLst>
          <pc:docMk/>
          <pc:sldMk cId="2900602111" sldId="262"/>
        </pc:sldMkLst>
        <pc:spChg chg="mod">
          <ac:chgData name="Guest User" userId="" providerId="Windows Live" clId="Web-{5E4905F9-F247-4DB9-8E60-996B40F1651B}" dt="2023-10-05T18:09:27.464" v="18" actId="20577"/>
          <ac:spMkLst>
            <pc:docMk/>
            <pc:sldMk cId="2900602111" sldId="262"/>
            <ac:spMk id="3" creationId="{3F363BC5-D041-5EB4-0BED-5BA753375FD2}"/>
          </ac:spMkLst>
        </pc:spChg>
      </pc:sldChg>
      <pc:sldChg chg="modSp">
        <pc:chgData name="Guest User" userId="" providerId="Windows Live" clId="Web-{5E4905F9-F247-4DB9-8E60-996B40F1651B}" dt="2023-10-05T17:47:48.015" v="1" actId="20577"/>
        <pc:sldMkLst>
          <pc:docMk/>
          <pc:sldMk cId="4256894647" sldId="265"/>
        </pc:sldMkLst>
        <pc:spChg chg="mod">
          <ac:chgData name="Guest User" userId="" providerId="Windows Live" clId="Web-{5E4905F9-F247-4DB9-8E60-996B40F1651B}" dt="2023-10-05T17:47:48.015" v="1" actId="20577"/>
          <ac:spMkLst>
            <pc:docMk/>
            <pc:sldMk cId="4256894647" sldId="265"/>
            <ac:spMk id="3" creationId="{3F363BC5-D041-5EB4-0BED-5BA753375FD2}"/>
          </ac:spMkLst>
        </pc:spChg>
      </pc:sldChg>
      <pc:sldChg chg="modSp">
        <pc:chgData name="Guest User" userId="" providerId="Windows Live" clId="Web-{5E4905F9-F247-4DB9-8E60-996B40F1651B}" dt="2023-10-05T17:48:21.939" v="2" actId="20577"/>
        <pc:sldMkLst>
          <pc:docMk/>
          <pc:sldMk cId="1749221325" sldId="266"/>
        </pc:sldMkLst>
        <pc:spChg chg="mod">
          <ac:chgData name="Guest User" userId="" providerId="Windows Live" clId="Web-{5E4905F9-F247-4DB9-8E60-996B40F1651B}" dt="2023-10-05T17:48:21.939" v="2" actId="20577"/>
          <ac:spMkLst>
            <pc:docMk/>
            <pc:sldMk cId="1749221325" sldId="266"/>
            <ac:spMk id="3" creationId="{3F363BC5-D041-5EB4-0BED-5BA753375FD2}"/>
          </ac:spMkLst>
        </pc:spChg>
      </pc:sldChg>
      <pc:sldChg chg="modSp">
        <pc:chgData name="Guest User" userId="" providerId="Windows Live" clId="Web-{5E4905F9-F247-4DB9-8E60-996B40F1651B}" dt="2023-10-05T18:39:36.796" v="28" actId="20577"/>
        <pc:sldMkLst>
          <pc:docMk/>
          <pc:sldMk cId="696651262" sldId="267"/>
        </pc:sldMkLst>
        <pc:spChg chg="mod">
          <ac:chgData name="Guest User" userId="" providerId="Windows Live" clId="Web-{5E4905F9-F247-4DB9-8E60-996B40F1651B}" dt="2023-10-05T18:39:36.796" v="28" actId="20577"/>
          <ac:spMkLst>
            <pc:docMk/>
            <pc:sldMk cId="696651262" sldId="267"/>
            <ac:spMk id="2" creationId="{B826F6B0-F08D-C8D0-33CF-27B64999228C}"/>
          </ac:spMkLst>
        </pc:spChg>
        <pc:spChg chg="mod">
          <ac:chgData name="Guest User" userId="" providerId="Windows Live" clId="Web-{5E4905F9-F247-4DB9-8E60-996B40F1651B}" dt="2023-10-05T17:48:45.862" v="4" actId="20577"/>
          <ac:spMkLst>
            <pc:docMk/>
            <pc:sldMk cId="696651262" sldId="267"/>
            <ac:spMk id="3" creationId="{3F363BC5-D041-5EB4-0BED-5BA753375FD2}"/>
          </ac:spMkLst>
        </pc:spChg>
      </pc:sldChg>
      <pc:sldChg chg="modSp">
        <pc:chgData name="Guest User" userId="" providerId="Windows Live" clId="Web-{5E4905F9-F247-4DB9-8E60-996B40F1651B}" dt="2023-10-05T17:48:54.191" v="5" actId="20577"/>
        <pc:sldMkLst>
          <pc:docMk/>
          <pc:sldMk cId="4279105665" sldId="268"/>
        </pc:sldMkLst>
        <pc:spChg chg="mod">
          <ac:chgData name="Guest User" userId="" providerId="Windows Live" clId="Web-{5E4905F9-F247-4DB9-8E60-996B40F1651B}" dt="2023-10-05T17:48:54.191" v="5" actId="20577"/>
          <ac:spMkLst>
            <pc:docMk/>
            <pc:sldMk cId="4279105665" sldId="268"/>
            <ac:spMk id="3" creationId="{3F363BC5-D041-5EB4-0BED-5BA753375FD2}"/>
          </ac:spMkLst>
        </pc:spChg>
      </pc:sldChg>
      <pc:sldChg chg="addSp modSp">
        <pc:chgData name="Guest User" userId="" providerId="Windows Live" clId="Web-{5E4905F9-F247-4DB9-8E60-996B40F1651B}" dt="2023-10-05T17:55:23.697" v="15" actId="1076"/>
        <pc:sldMkLst>
          <pc:docMk/>
          <pc:sldMk cId="3221593913" sldId="271"/>
        </pc:sldMkLst>
        <pc:spChg chg="mod">
          <ac:chgData name="Guest User" userId="" providerId="Windows Live" clId="Web-{5E4905F9-F247-4DB9-8E60-996B40F1651B}" dt="2023-10-05T17:55:23.697" v="15" actId="1076"/>
          <ac:spMkLst>
            <pc:docMk/>
            <pc:sldMk cId="3221593913" sldId="271"/>
            <ac:spMk id="6" creationId="{3985B6AE-7005-3C8B-E3F4-18F563FD1433}"/>
          </ac:spMkLst>
        </pc:spChg>
        <pc:spChg chg="mod">
          <ac:chgData name="Guest User" userId="" providerId="Windows Live" clId="Web-{5E4905F9-F247-4DB9-8E60-996B40F1651B}" dt="2023-10-05T17:54:10.927" v="7" actId="20577"/>
          <ac:spMkLst>
            <pc:docMk/>
            <pc:sldMk cId="3221593913" sldId="271"/>
            <ac:spMk id="9" creationId="{376D6E99-926C-9542-E8A6-1AFB548C4175}"/>
          </ac:spMkLst>
        </pc:spChg>
        <pc:spChg chg="add mod">
          <ac:chgData name="Guest User" userId="" providerId="Windows Live" clId="Web-{5E4905F9-F247-4DB9-8E60-996B40F1651B}" dt="2023-10-05T17:55:12.665" v="14" actId="1076"/>
          <ac:spMkLst>
            <pc:docMk/>
            <pc:sldMk cId="3221593913" sldId="271"/>
            <ac:spMk id="10" creationId="{FABA6B92-7738-40F3-5CBA-DBBC8D838E60}"/>
          </ac:spMkLst>
        </pc:spChg>
        <pc:cxnChg chg="add mod">
          <ac:chgData name="Guest User" userId="" providerId="Windows Live" clId="Web-{5E4905F9-F247-4DB9-8E60-996B40F1651B}" dt="2023-10-05T17:54:32.960" v="12" actId="14100"/>
          <ac:cxnSpMkLst>
            <pc:docMk/>
            <pc:sldMk cId="3221593913" sldId="271"/>
            <ac:cxnSpMk id="12" creationId="{4FEEE327-2897-2A2C-E3E4-49ADE221A7BF}"/>
          </ac:cxnSpMkLst>
        </pc:cxnChg>
        <pc:cxnChg chg="mod">
          <ac:chgData name="Guest User" userId="" providerId="Windows Live" clId="Web-{5E4905F9-F247-4DB9-8E60-996B40F1651B}" dt="2023-10-05T17:55:23.697" v="15" actId="1076"/>
          <ac:cxnSpMkLst>
            <pc:docMk/>
            <pc:sldMk cId="3221593913" sldId="271"/>
            <ac:cxnSpMk id="23" creationId="{F237E1F7-3BB1-8A5B-3B9F-E8093EE6A41B}"/>
          </ac:cxnSpMkLst>
        </pc:cxnChg>
      </pc:sldChg>
    </pc:docChg>
  </pc:docChgLst>
  <pc:docChgLst>
    <pc:chgData name="Ajay .a" userId="6006b1285eeb71a7" providerId="Windows Live" clId="Web-{3EBE75B7-BD38-49E5-8D8B-A435771DAFBD}"/>
    <pc:docChg chg="modSld">
      <pc:chgData name="Ajay .a" userId="6006b1285eeb71a7" providerId="Windows Live" clId="Web-{3EBE75B7-BD38-49E5-8D8B-A435771DAFBD}" dt="2023-10-05T23:22:37.440" v="0" actId="1076"/>
      <pc:docMkLst>
        <pc:docMk/>
      </pc:docMkLst>
      <pc:sldChg chg="modSp">
        <pc:chgData name="Ajay .a" userId="6006b1285eeb71a7" providerId="Windows Live" clId="Web-{3EBE75B7-BD38-49E5-8D8B-A435771DAFBD}" dt="2023-10-05T23:22:37.440" v="0" actId="1076"/>
        <pc:sldMkLst>
          <pc:docMk/>
          <pc:sldMk cId="1207512283" sldId="256"/>
        </pc:sldMkLst>
        <pc:picChg chg="mod">
          <ac:chgData name="Ajay .a" userId="6006b1285eeb71a7" providerId="Windows Live" clId="Web-{3EBE75B7-BD38-49E5-8D8B-A435771DAFBD}" dt="2023-10-05T23:22:37.440" v="0" actId="1076"/>
          <ac:picMkLst>
            <pc:docMk/>
            <pc:sldMk cId="1207512283" sldId="256"/>
            <ac:picMk id="5" creationId="{14C54B5E-5CE5-1A12-E09E-FF5E2A5A2011}"/>
          </ac:picMkLst>
        </pc:picChg>
      </pc:sldChg>
    </pc:docChg>
  </pc:docChgLst>
  <pc:docChgLst>
    <pc:chgData name="Guest User" providerId="Windows Live" clId="Web-{21510189-0D9E-4EDD-83D4-B826A17E41DA}"/>
    <pc:docChg chg="delSld modSld sldOrd modMainMaster">
      <pc:chgData name="Guest User" userId="" providerId="Windows Live" clId="Web-{21510189-0D9E-4EDD-83D4-B826A17E41DA}" dt="2023-10-05T05:05:05.448" v="1712" actId="20577"/>
      <pc:docMkLst>
        <pc:docMk/>
      </pc:docMkLst>
      <pc:sldChg chg="modSp modTransition">
        <pc:chgData name="Guest User" userId="" providerId="Windows Live" clId="Web-{21510189-0D9E-4EDD-83D4-B826A17E41DA}" dt="2023-10-05T04:55:39.822" v="1638" actId="20577"/>
        <pc:sldMkLst>
          <pc:docMk/>
          <pc:sldMk cId="1207512283" sldId="256"/>
        </pc:sldMkLst>
        <pc:spChg chg="mod">
          <ac:chgData name="Guest User" userId="" providerId="Windows Live" clId="Web-{21510189-0D9E-4EDD-83D4-B826A17E41DA}" dt="2023-10-05T04:55:39.822" v="1638" actId="20577"/>
          <ac:spMkLst>
            <pc:docMk/>
            <pc:sldMk cId="1207512283" sldId="256"/>
            <ac:spMk id="2" creationId="{47C6DF3C-5402-310A-F8D8-1A6EDCCA2BD5}"/>
          </ac:spMkLst>
        </pc:spChg>
        <pc:spChg chg="mod">
          <ac:chgData name="Guest User" userId="" providerId="Windows Live" clId="Web-{21510189-0D9E-4EDD-83D4-B826A17E41DA}" dt="2023-10-04T23:59:12.109" v="664" actId="20577"/>
          <ac:spMkLst>
            <pc:docMk/>
            <pc:sldMk cId="1207512283" sldId="256"/>
            <ac:spMk id="3" creationId="{00E78AA5-F338-4334-1F9F-EFDEAE4105BB}"/>
          </ac:spMkLst>
        </pc:spChg>
      </pc:sldChg>
      <pc:sldChg chg="modSp">
        <pc:chgData name="Guest User" userId="" providerId="Windows Live" clId="Web-{21510189-0D9E-4EDD-83D4-B826A17E41DA}" dt="2023-10-04T23:53:59.226" v="622" actId="20577"/>
        <pc:sldMkLst>
          <pc:docMk/>
          <pc:sldMk cId="1662120278" sldId="257"/>
        </pc:sldMkLst>
        <pc:spChg chg="mod">
          <ac:chgData name="Guest User" userId="" providerId="Windows Live" clId="Web-{21510189-0D9E-4EDD-83D4-B826A17E41DA}" dt="2023-10-04T23:53:59.226" v="622" actId="20577"/>
          <ac:spMkLst>
            <pc:docMk/>
            <pc:sldMk cId="1662120278" sldId="257"/>
            <ac:spMk id="2" creationId="{B826F6B0-F08D-C8D0-33CF-27B64999228C}"/>
          </ac:spMkLst>
        </pc:spChg>
        <pc:spChg chg="mod">
          <ac:chgData name="Guest User" userId="" providerId="Windows Live" clId="Web-{21510189-0D9E-4EDD-83D4-B826A17E41DA}" dt="2023-10-04T23:53:54.460" v="621" actId="20577"/>
          <ac:spMkLst>
            <pc:docMk/>
            <pc:sldMk cId="1662120278" sldId="257"/>
            <ac:spMk id="3" creationId="{3F363BC5-D041-5EB4-0BED-5BA753375FD2}"/>
          </ac:spMkLst>
        </pc:spChg>
      </pc:sldChg>
      <pc:sldChg chg="modSp del">
        <pc:chgData name="Guest User" userId="" providerId="Windows Live" clId="Web-{21510189-0D9E-4EDD-83D4-B826A17E41DA}" dt="2023-10-05T00:46:11.181" v="1517"/>
        <pc:sldMkLst>
          <pc:docMk/>
          <pc:sldMk cId="2167568251" sldId="258"/>
        </pc:sldMkLst>
        <pc:spChg chg="mod">
          <ac:chgData name="Guest User" userId="" providerId="Windows Live" clId="Web-{21510189-0D9E-4EDD-83D4-B826A17E41DA}" dt="2023-10-05T00:07:59.544" v="756" actId="20577"/>
          <ac:spMkLst>
            <pc:docMk/>
            <pc:sldMk cId="2167568251" sldId="258"/>
            <ac:spMk id="3" creationId="{8CBB641A-51AB-9569-D7F7-8D87875A359C}"/>
          </ac:spMkLst>
        </pc:spChg>
      </pc:sldChg>
      <pc:sldChg chg="modSp modTransition">
        <pc:chgData name="Guest User" userId="" providerId="Windows Live" clId="Web-{21510189-0D9E-4EDD-83D4-B826A17E41DA}" dt="2023-10-05T00:57:46.746" v="1590"/>
        <pc:sldMkLst>
          <pc:docMk/>
          <pc:sldMk cId="3885823275" sldId="259"/>
        </pc:sldMkLst>
        <pc:spChg chg="mod">
          <ac:chgData name="Guest User" userId="" providerId="Windows Live" clId="Web-{21510189-0D9E-4EDD-83D4-B826A17E41DA}" dt="2023-10-04T23:48:03.592" v="584" actId="20577"/>
          <ac:spMkLst>
            <pc:docMk/>
            <pc:sldMk cId="3885823275" sldId="259"/>
            <ac:spMk id="3" creationId="{3F363BC5-D041-5EB4-0BED-5BA753375FD2}"/>
          </ac:spMkLst>
        </pc:spChg>
      </pc:sldChg>
      <pc:sldChg chg="modSp">
        <pc:chgData name="Guest User" userId="" providerId="Windows Live" clId="Web-{21510189-0D9E-4EDD-83D4-B826A17E41DA}" dt="2023-10-04T23:22:27.943" v="1" actId="20577"/>
        <pc:sldMkLst>
          <pc:docMk/>
          <pc:sldMk cId="3865209065" sldId="261"/>
        </pc:sldMkLst>
        <pc:spChg chg="mod">
          <ac:chgData name="Guest User" userId="" providerId="Windows Live" clId="Web-{21510189-0D9E-4EDD-83D4-B826A17E41DA}" dt="2023-10-04T23:22:27.943" v="1" actId="20577"/>
          <ac:spMkLst>
            <pc:docMk/>
            <pc:sldMk cId="3865209065" sldId="261"/>
            <ac:spMk id="3" creationId="{3F363BC5-D041-5EB4-0BED-5BA753375FD2}"/>
          </ac:spMkLst>
        </pc:spChg>
      </pc:sldChg>
      <pc:sldChg chg="modSp ord modTransition">
        <pc:chgData name="Guest User" userId="" providerId="Windows Live" clId="Web-{21510189-0D9E-4EDD-83D4-B826A17E41DA}" dt="2023-10-05T04:58:18.172" v="1652" actId="20577"/>
        <pc:sldMkLst>
          <pc:docMk/>
          <pc:sldMk cId="2900602111" sldId="262"/>
        </pc:sldMkLst>
        <pc:spChg chg="mod">
          <ac:chgData name="Guest User" userId="" providerId="Windows Live" clId="Web-{21510189-0D9E-4EDD-83D4-B826A17E41DA}" dt="2023-10-05T04:53:53.085" v="1626" actId="14100"/>
          <ac:spMkLst>
            <pc:docMk/>
            <pc:sldMk cId="2900602111" sldId="262"/>
            <ac:spMk id="2" creationId="{B826F6B0-F08D-C8D0-33CF-27B64999228C}"/>
          </ac:spMkLst>
        </pc:spChg>
        <pc:spChg chg="mod">
          <ac:chgData name="Guest User" userId="" providerId="Windows Live" clId="Web-{21510189-0D9E-4EDD-83D4-B826A17E41DA}" dt="2023-10-05T04:58:18.172" v="1652" actId="20577"/>
          <ac:spMkLst>
            <pc:docMk/>
            <pc:sldMk cId="2900602111" sldId="262"/>
            <ac:spMk id="3" creationId="{3F363BC5-D041-5EB4-0BED-5BA753375FD2}"/>
          </ac:spMkLst>
        </pc:spChg>
      </pc:sldChg>
      <pc:sldChg chg="modSp modTransition">
        <pc:chgData name="Guest User" userId="" providerId="Windows Live" clId="Web-{21510189-0D9E-4EDD-83D4-B826A17E41DA}" dt="2023-10-05T05:03:57.681" v="1687" actId="20577"/>
        <pc:sldMkLst>
          <pc:docMk/>
          <pc:sldMk cId="4256894647" sldId="265"/>
        </pc:sldMkLst>
        <pc:spChg chg="mod">
          <ac:chgData name="Guest User" userId="" providerId="Windows Live" clId="Web-{21510189-0D9E-4EDD-83D4-B826A17E41DA}" dt="2023-10-05T04:54:37.867" v="1629" actId="14100"/>
          <ac:spMkLst>
            <pc:docMk/>
            <pc:sldMk cId="4256894647" sldId="265"/>
            <ac:spMk id="2" creationId="{B826F6B0-F08D-C8D0-33CF-27B64999228C}"/>
          </ac:spMkLst>
        </pc:spChg>
        <pc:spChg chg="mod">
          <ac:chgData name="Guest User" userId="" providerId="Windows Live" clId="Web-{21510189-0D9E-4EDD-83D4-B826A17E41DA}" dt="2023-10-05T05:03:57.681" v="1687" actId="20577"/>
          <ac:spMkLst>
            <pc:docMk/>
            <pc:sldMk cId="4256894647" sldId="265"/>
            <ac:spMk id="3" creationId="{3F363BC5-D041-5EB4-0BED-5BA753375FD2}"/>
          </ac:spMkLst>
        </pc:spChg>
      </pc:sldChg>
      <pc:sldChg chg="modSp modTransition">
        <pc:chgData name="Guest User" userId="" providerId="Windows Live" clId="Web-{21510189-0D9E-4EDD-83D4-B826A17E41DA}" dt="2023-10-05T05:04:15.619" v="1694" actId="20577"/>
        <pc:sldMkLst>
          <pc:docMk/>
          <pc:sldMk cId="1749221325" sldId="266"/>
        </pc:sldMkLst>
        <pc:spChg chg="mod">
          <ac:chgData name="Guest User" userId="" providerId="Windows Live" clId="Web-{21510189-0D9E-4EDD-83D4-B826A17E41DA}" dt="2023-10-05T04:54:50.071" v="1630" actId="20577"/>
          <ac:spMkLst>
            <pc:docMk/>
            <pc:sldMk cId="1749221325" sldId="266"/>
            <ac:spMk id="2" creationId="{B826F6B0-F08D-C8D0-33CF-27B64999228C}"/>
          </ac:spMkLst>
        </pc:spChg>
        <pc:spChg chg="mod">
          <ac:chgData name="Guest User" userId="" providerId="Windows Live" clId="Web-{21510189-0D9E-4EDD-83D4-B826A17E41DA}" dt="2023-10-05T05:04:15.619" v="1694" actId="20577"/>
          <ac:spMkLst>
            <pc:docMk/>
            <pc:sldMk cId="1749221325" sldId="266"/>
            <ac:spMk id="3" creationId="{3F363BC5-D041-5EB4-0BED-5BA753375FD2}"/>
          </ac:spMkLst>
        </pc:spChg>
      </pc:sldChg>
      <pc:sldChg chg="addSp delSp modSp modTransition">
        <pc:chgData name="Guest User" userId="" providerId="Windows Live" clId="Web-{21510189-0D9E-4EDD-83D4-B826A17E41DA}" dt="2023-10-05T05:04:31.416" v="1701" actId="20577"/>
        <pc:sldMkLst>
          <pc:docMk/>
          <pc:sldMk cId="696651262" sldId="267"/>
        </pc:sldMkLst>
        <pc:spChg chg="mod">
          <ac:chgData name="Guest User" userId="" providerId="Windows Live" clId="Web-{21510189-0D9E-4EDD-83D4-B826A17E41DA}" dt="2023-10-05T04:54:55.805" v="1631" actId="20577"/>
          <ac:spMkLst>
            <pc:docMk/>
            <pc:sldMk cId="696651262" sldId="267"/>
            <ac:spMk id="2" creationId="{B826F6B0-F08D-C8D0-33CF-27B64999228C}"/>
          </ac:spMkLst>
        </pc:spChg>
        <pc:spChg chg="add del mod">
          <ac:chgData name="Guest User" userId="" providerId="Windows Live" clId="Web-{21510189-0D9E-4EDD-83D4-B826A17E41DA}" dt="2023-10-05T05:04:31.416" v="1701" actId="20577"/>
          <ac:spMkLst>
            <pc:docMk/>
            <pc:sldMk cId="696651262" sldId="267"/>
            <ac:spMk id="3" creationId="{3F363BC5-D041-5EB4-0BED-5BA753375FD2}"/>
          </ac:spMkLst>
        </pc:spChg>
        <pc:spChg chg="add del mod">
          <ac:chgData name="Guest User" userId="" providerId="Windows Live" clId="Web-{21510189-0D9E-4EDD-83D4-B826A17E41DA}" dt="2023-10-05T05:04:23.947" v="1696"/>
          <ac:spMkLst>
            <pc:docMk/>
            <pc:sldMk cId="696651262" sldId="267"/>
            <ac:spMk id="5" creationId="{1497A861-2EAA-DBDD-A9FD-B9946ECDA40B}"/>
          </ac:spMkLst>
        </pc:spChg>
        <pc:spChg chg="add del mod">
          <ac:chgData name="Guest User" userId="" providerId="Windows Live" clId="Web-{21510189-0D9E-4EDD-83D4-B826A17E41DA}" dt="2023-10-05T00:56:26.275" v="1580"/>
          <ac:spMkLst>
            <pc:docMk/>
            <pc:sldMk cId="696651262" sldId="267"/>
            <ac:spMk id="5" creationId="{376632DB-3E41-DF7B-06F3-36DA3435671B}"/>
          </ac:spMkLst>
        </pc:spChg>
      </pc:sldChg>
      <pc:sldChg chg="modSp modTransition">
        <pc:chgData name="Guest User" userId="" providerId="Windows Live" clId="Web-{21510189-0D9E-4EDD-83D4-B826A17E41DA}" dt="2023-10-05T04:54:59.805" v="1632" actId="20577"/>
        <pc:sldMkLst>
          <pc:docMk/>
          <pc:sldMk cId="4279105665" sldId="268"/>
        </pc:sldMkLst>
        <pc:spChg chg="mod">
          <ac:chgData name="Guest User" userId="" providerId="Windows Live" clId="Web-{21510189-0D9E-4EDD-83D4-B826A17E41DA}" dt="2023-10-05T04:54:59.805" v="1632" actId="20577"/>
          <ac:spMkLst>
            <pc:docMk/>
            <pc:sldMk cId="4279105665" sldId="268"/>
            <ac:spMk id="2" creationId="{B826F6B0-F08D-C8D0-33CF-27B64999228C}"/>
          </ac:spMkLst>
        </pc:spChg>
        <pc:spChg chg="mod">
          <ac:chgData name="Guest User" userId="" providerId="Windows Live" clId="Web-{21510189-0D9E-4EDD-83D4-B826A17E41DA}" dt="2023-10-05T00:54:01.615" v="1554" actId="20577"/>
          <ac:spMkLst>
            <pc:docMk/>
            <pc:sldMk cId="4279105665" sldId="268"/>
            <ac:spMk id="3" creationId="{3F363BC5-D041-5EB4-0BED-5BA753375FD2}"/>
          </ac:spMkLst>
        </pc:spChg>
      </pc:sldChg>
      <pc:sldChg chg="modSp modTransition">
        <pc:chgData name="Guest User" userId="" providerId="Windows Live" clId="Web-{21510189-0D9E-4EDD-83D4-B826A17E41DA}" dt="2023-10-05T04:55:04.540" v="1633" actId="20577"/>
        <pc:sldMkLst>
          <pc:docMk/>
          <pc:sldMk cId="2483047987" sldId="269"/>
        </pc:sldMkLst>
        <pc:spChg chg="mod">
          <ac:chgData name="Guest User" userId="" providerId="Windows Live" clId="Web-{21510189-0D9E-4EDD-83D4-B826A17E41DA}" dt="2023-10-05T04:55:04.540" v="1633" actId="20577"/>
          <ac:spMkLst>
            <pc:docMk/>
            <pc:sldMk cId="2483047987" sldId="269"/>
            <ac:spMk id="4" creationId="{8FDD501B-DFEB-0DD5-F789-9F51BE281E51}"/>
          </ac:spMkLst>
        </pc:spChg>
      </pc:sldChg>
      <pc:sldChg chg="addSp delSp modSp mod modTransition setBg setClrOvrMap modShow">
        <pc:chgData name="Guest User" userId="" providerId="Windows Live" clId="Web-{21510189-0D9E-4EDD-83D4-B826A17E41DA}" dt="2023-10-05T04:59:09.814" v="1661" actId="20577"/>
        <pc:sldMkLst>
          <pc:docMk/>
          <pc:sldMk cId="67624926" sldId="270"/>
        </pc:sldMkLst>
        <pc:spChg chg="add mod">
          <ac:chgData name="Guest User" userId="" providerId="Windows Live" clId="Web-{21510189-0D9E-4EDD-83D4-B826A17E41DA}" dt="2023-10-05T04:59:09.814" v="1661" actId="20577"/>
          <ac:spMkLst>
            <pc:docMk/>
            <pc:sldMk cId="67624926" sldId="270"/>
            <ac:spMk id="583" creationId="{A90C9D5E-E858-5A4D-ED8A-043D59C89554}"/>
          </ac:spMkLst>
        </pc:spChg>
        <pc:spChg chg="add del">
          <ac:chgData name="Guest User" userId="" providerId="Windows Live" clId="Web-{21510189-0D9E-4EDD-83D4-B826A17E41DA}" dt="2023-10-05T00:26:04.197" v="901"/>
          <ac:spMkLst>
            <pc:docMk/>
            <pc:sldMk cId="67624926" sldId="270"/>
            <ac:spMk id="588" creationId="{AE2B703B-46F9-481A-A605-82E2A828C4FA}"/>
          </ac:spMkLst>
        </pc:spChg>
        <pc:spChg chg="add del">
          <ac:chgData name="Guest User" userId="" providerId="Windows Live" clId="Web-{21510189-0D9E-4EDD-83D4-B826A17E41DA}" dt="2023-10-05T00:26:04.197" v="901"/>
          <ac:spMkLst>
            <pc:docMk/>
            <pc:sldMk cId="67624926" sldId="270"/>
            <ac:spMk id="590" creationId="{F13BE4D7-0C3D-4906-B230-A1C5B4665CCF}"/>
          </ac:spMkLst>
        </pc:spChg>
        <pc:spChg chg="add del">
          <ac:chgData name="Guest User" userId="" providerId="Windows Live" clId="Web-{21510189-0D9E-4EDD-83D4-B826A17E41DA}" dt="2023-10-05T00:25:17.508" v="887"/>
          <ac:spMkLst>
            <pc:docMk/>
            <pc:sldMk cId="67624926" sldId="270"/>
            <ac:spMk id="594" creationId="{F13BE4D7-0C3D-4906-B230-A1C5B4665CCF}"/>
          </ac:spMkLst>
        </pc:spChg>
        <pc:spChg chg="add del">
          <ac:chgData name="Guest User" userId="" providerId="Windows Live" clId="Web-{21510189-0D9E-4EDD-83D4-B826A17E41DA}" dt="2023-10-05T00:25:17.508" v="887"/>
          <ac:spMkLst>
            <pc:docMk/>
            <pc:sldMk cId="67624926" sldId="270"/>
            <ac:spMk id="595" creationId="{AE2B703B-46F9-481A-A605-82E2A828C4FA}"/>
          </ac:spMkLst>
        </pc:spChg>
        <pc:spChg chg="add del">
          <ac:chgData name="Guest User" userId="" providerId="Windows Live" clId="Web-{21510189-0D9E-4EDD-83D4-B826A17E41DA}" dt="2023-10-05T00:23:24.896" v="882"/>
          <ac:spMkLst>
            <pc:docMk/>
            <pc:sldMk cId="67624926" sldId="270"/>
            <ac:spMk id="597" creationId="{9228552E-C8B1-4A80-8448-0787CE0FC704}"/>
          </ac:spMkLst>
        </pc:spChg>
        <pc:spChg chg="add del">
          <ac:chgData name="Guest User" userId="" providerId="Windows Live" clId="Web-{21510189-0D9E-4EDD-83D4-B826A17E41DA}" dt="2023-10-05T00:25:22.352" v="889"/>
          <ac:spMkLst>
            <pc:docMk/>
            <pc:sldMk cId="67624926" sldId="270"/>
            <ac:spMk id="598" creationId="{AE2B703B-46F9-481A-A605-82E2A828C4FA}"/>
          </ac:spMkLst>
        </pc:spChg>
        <pc:spChg chg="add del">
          <ac:chgData name="Guest User" userId="" providerId="Windows Live" clId="Web-{21510189-0D9E-4EDD-83D4-B826A17E41DA}" dt="2023-10-05T00:25:22.352" v="889"/>
          <ac:spMkLst>
            <pc:docMk/>
            <pc:sldMk cId="67624926" sldId="270"/>
            <ac:spMk id="599" creationId="{F13BE4D7-0C3D-4906-B230-A1C5B4665CCF}"/>
          </ac:spMkLst>
        </pc:spChg>
        <pc:spChg chg="add del">
          <ac:chgData name="Guest User" userId="" providerId="Windows Live" clId="Web-{21510189-0D9E-4EDD-83D4-B826A17E41DA}" dt="2023-10-05T00:25:23.789" v="891"/>
          <ac:spMkLst>
            <pc:docMk/>
            <pc:sldMk cId="67624926" sldId="270"/>
            <ac:spMk id="601" creationId="{AE2B703B-46F9-481A-A605-82E2A828C4FA}"/>
          </ac:spMkLst>
        </pc:spChg>
        <pc:spChg chg="add del">
          <ac:chgData name="Guest User" userId="" providerId="Windows Live" clId="Web-{21510189-0D9E-4EDD-83D4-B826A17E41DA}" dt="2023-10-05T00:25:23.789" v="891"/>
          <ac:spMkLst>
            <pc:docMk/>
            <pc:sldMk cId="67624926" sldId="270"/>
            <ac:spMk id="602" creationId="{F13BE4D7-0C3D-4906-B230-A1C5B4665CCF}"/>
          </ac:spMkLst>
        </pc:spChg>
        <pc:spChg chg="add del">
          <ac:chgData name="Guest User" userId="" providerId="Windows Live" clId="Web-{21510189-0D9E-4EDD-83D4-B826A17E41DA}" dt="2023-10-05T00:25:25.039" v="893"/>
          <ac:spMkLst>
            <pc:docMk/>
            <pc:sldMk cId="67624926" sldId="270"/>
            <ac:spMk id="604" creationId="{AE2B703B-46F9-481A-A605-82E2A828C4FA}"/>
          </ac:spMkLst>
        </pc:spChg>
        <pc:spChg chg="add del">
          <ac:chgData name="Guest User" userId="" providerId="Windows Live" clId="Web-{21510189-0D9E-4EDD-83D4-B826A17E41DA}" dt="2023-10-05T00:25:25.039" v="893"/>
          <ac:spMkLst>
            <pc:docMk/>
            <pc:sldMk cId="67624926" sldId="270"/>
            <ac:spMk id="605" creationId="{F13BE4D7-0C3D-4906-B230-A1C5B4665CCF}"/>
          </ac:spMkLst>
        </pc:spChg>
        <pc:spChg chg="add del">
          <ac:chgData name="Guest User" userId="" providerId="Windows Live" clId="Web-{21510189-0D9E-4EDD-83D4-B826A17E41DA}" dt="2023-10-05T00:25:27.539" v="895"/>
          <ac:spMkLst>
            <pc:docMk/>
            <pc:sldMk cId="67624926" sldId="270"/>
            <ac:spMk id="607" creationId="{AE2B703B-46F9-481A-A605-82E2A828C4FA}"/>
          </ac:spMkLst>
        </pc:spChg>
        <pc:spChg chg="add del">
          <ac:chgData name="Guest User" userId="" providerId="Windows Live" clId="Web-{21510189-0D9E-4EDD-83D4-B826A17E41DA}" dt="2023-10-05T00:25:27.539" v="895"/>
          <ac:spMkLst>
            <pc:docMk/>
            <pc:sldMk cId="67624926" sldId="270"/>
            <ac:spMk id="608" creationId="{F13BE4D7-0C3D-4906-B230-A1C5B4665CCF}"/>
          </ac:spMkLst>
        </pc:spChg>
        <pc:spChg chg="add del">
          <ac:chgData name="Guest User" userId="" providerId="Windows Live" clId="Web-{21510189-0D9E-4EDD-83D4-B826A17E41DA}" dt="2023-10-05T00:25:31.258" v="897"/>
          <ac:spMkLst>
            <pc:docMk/>
            <pc:sldMk cId="67624926" sldId="270"/>
            <ac:spMk id="610" creationId="{AE2B703B-46F9-481A-A605-82E2A828C4FA}"/>
          </ac:spMkLst>
        </pc:spChg>
        <pc:spChg chg="add del">
          <ac:chgData name="Guest User" userId="" providerId="Windows Live" clId="Web-{21510189-0D9E-4EDD-83D4-B826A17E41DA}" dt="2023-10-05T00:25:31.258" v="897"/>
          <ac:spMkLst>
            <pc:docMk/>
            <pc:sldMk cId="67624926" sldId="270"/>
            <ac:spMk id="611" creationId="{F13BE4D7-0C3D-4906-B230-A1C5B4665CCF}"/>
          </ac:spMkLst>
        </pc:spChg>
        <pc:spChg chg="add del">
          <ac:chgData name="Guest User" userId="" providerId="Windows Live" clId="Web-{21510189-0D9E-4EDD-83D4-B826A17E41DA}" dt="2023-10-05T00:26:04.197" v="901"/>
          <ac:spMkLst>
            <pc:docMk/>
            <pc:sldMk cId="67624926" sldId="270"/>
            <ac:spMk id="613" creationId="{AE2B703B-46F9-481A-A605-82E2A828C4FA}"/>
          </ac:spMkLst>
        </pc:spChg>
        <pc:spChg chg="add del">
          <ac:chgData name="Guest User" userId="" providerId="Windows Live" clId="Web-{21510189-0D9E-4EDD-83D4-B826A17E41DA}" dt="2023-10-05T00:26:04.197" v="901"/>
          <ac:spMkLst>
            <pc:docMk/>
            <pc:sldMk cId="67624926" sldId="270"/>
            <ac:spMk id="614" creationId="{F13BE4D7-0C3D-4906-B230-A1C5B4665CCF}"/>
          </ac:spMkLst>
        </pc:spChg>
        <pc:spChg chg="add del mod">
          <ac:chgData name="Guest User" userId="" providerId="Windows Live" clId="Web-{21510189-0D9E-4EDD-83D4-B826A17E41DA}" dt="2023-10-05T00:29:21.045" v="925"/>
          <ac:spMkLst>
            <pc:docMk/>
            <pc:sldMk cId="67624926" sldId="270"/>
            <ac:spMk id="959" creationId="{83437458-2294-8332-D7B3-C90FEE18B55F}"/>
          </ac:spMkLst>
        </pc:spChg>
        <pc:spChg chg="add del mod">
          <ac:chgData name="Guest User" userId="" providerId="Windows Live" clId="Web-{21510189-0D9E-4EDD-83D4-B826A17E41DA}" dt="2023-10-05T00:28:17.981" v="916"/>
          <ac:spMkLst>
            <pc:docMk/>
            <pc:sldMk cId="67624926" sldId="270"/>
            <ac:spMk id="1000" creationId="{4903CC3E-5A09-F0EB-B34F-7DF734BB3B07}"/>
          </ac:spMkLst>
        </pc:spChg>
        <pc:spChg chg="add mod">
          <ac:chgData name="Guest User" userId="" providerId="Windows Live" clId="Web-{21510189-0D9E-4EDD-83D4-B826A17E41DA}" dt="2023-10-05T00:29:16.170" v="924" actId="14100"/>
          <ac:spMkLst>
            <pc:docMk/>
            <pc:sldMk cId="67624926" sldId="270"/>
            <ac:spMk id="1011" creationId="{B9237376-FBA1-ACA2-7CDA-7398B0B5B85D}"/>
          </ac:spMkLst>
        </pc:spChg>
        <pc:spChg chg="add mod">
          <ac:chgData name="Guest User" userId="" providerId="Windows Live" clId="Web-{21510189-0D9E-4EDD-83D4-B826A17E41DA}" dt="2023-10-05T00:29:51.562" v="928" actId="1076"/>
          <ac:spMkLst>
            <pc:docMk/>
            <pc:sldMk cId="67624926" sldId="270"/>
            <ac:spMk id="1062" creationId="{79953BCD-D922-ADAA-9DB6-838FE9B6B494}"/>
          </ac:spMkLst>
        </pc:spChg>
        <pc:graphicFrameChg chg="mod modGraphic">
          <ac:chgData name="Guest User" userId="" providerId="Windows Live" clId="Web-{21510189-0D9E-4EDD-83D4-B826A17E41DA}" dt="2023-10-05T00:19:27.530" v="822" actId="14100"/>
          <ac:graphicFrameMkLst>
            <pc:docMk/>
            <pc:sldMk cId="67624926" sldId="270"/>
            <ac:graphicFrameMk id="4" creationId="{0A4D1D28-5976-96F0-495B-81C99730F683}"/>
          </ac:graphicFrameMkLst>
        </pc:graphicFrameChg>
        <pc:graphicFrameChg chg="add del mod ord modGraphic">
          <ac:chgData name="Guest User" userId="" providerId="Windows Live" clId="Web-{21510189-0D9E-4EDD-83D4-B826A17E41DA}" dt="2023-10-05T00:29:08.404" v="923" actId="14100"/>
          <ac:graphicFrameMkLst>
            <pc:docMk/>
            <pc:sldMk cId="67624926" sldId="270"/>
            <ac:graphicFrameMk id="17" creationId="{0A4D1D28-5976-96F0-495B-81C99730F683}"/>
          </ac:graphicFrameMkLst>
        </pc:graphicFrameChg>
        <pc:graphicFrameChg chg="add del modGraphic">
          <ac:chgData name="Guest User" userId="" providerId="Windows Live" clId="Web-{21510189-0D9E-4EDD-83D4-B826A17E41DA}" dt="2023-10-05T00:23:24.896" v="882"/>
          <ac:graphicFrameMkLst>
            <pc:docMk/>
            <pc:sldMk cId="67624926" sldId="270"/>
            <ac:graphicFrameMk id="592" creationId="{5AA2DDFB-68EC-5D78-119B-3CA9EDE87557}"/>
          </ac:graphicFrameMkLst>
        </pc:graphicFrameChg>
        <pc:picChg chg="add del">
          <ac:chgData name="Guest User" userId="" providerId="Windows Live" clId="Web-{21510189-0D9E-4EDD-83D4-B826A17E41DA}" dt="2023-10-05T00:23:24.896" v="882"/>
          <ac:picMkLst>
            <pc:docMk/>
            <pc:sldMk cId="67624926" sldId="270"/>
            <ac:picMk id="593" creationId="{E1CD1694-2FBF-9E12-4A07-3E065DE256E9}"/>
          </ac:picMkLst>
        </pc:picChg>
      </pc:sldChg>
      <pc:sldChg chg="addSp delSp modSp mod modTransition setBg">
        <pc:chgData name="Guest User" userId="" providerId="Windows Live" clId="Web-{21510189-0D9E-4EDD-83D4-B826A17E41DA}" dt="2023-10-05T04:51:58.785" v="1607"/>
        <pc:sldMkLst>
          <pc:docMk/>
          <pc:sldMk cId="3221593913" sldId="271"/>
        </pc:sldMkLst>
        <pc:spChg chg="mod">
          <ac:chgData name="Guest User" userId="" providerId="Windows Live" clId="Web-{21510189-0D9E-4EDD-83D4-B826A17E41DA}" dt="2023-10-05T04:51:58.785" v="1607"/>
          <ac:spMkLst>
            <pc:docMk/>
            <pc:sldMk cId="3221593913" sldId="271"/>
            <ac:spMk id="2" creationId="{B9E6C14C-1C03-DEBB-0818-A55B8352DE0B}"/>
          </ac:spMkLst>
        </pc:spChg>
        <pc:spChg chg="mod">
          <ac:chgData name="Guest User" userId="" providerId="Windows Live" clId="Web-{21510189-0D9E-4EDD-83D4-B826A17E41DA}" dt="2023-10-05T04:51:58.785" v="1607"/>
          <ac:spMkLst>
            <pc:docMk/>
            <pc:sldMk cId="3221593913" sldId="271"/>
            <ac:spMk id="3" creationId="{D315DE60-ECC8-1052-B379-1F3A1E002933}"/>
          </ac:spMkLst>
        </pc:spChg>
        <pc:spChg chg="mod">
          <ac:chgData name="Guest User" userId="" providerId="Windows Live" clId="Web-{21510189-0D9E-4EDD-83D4-B826A17E41DA}" dt="2023-10-05T04:51:58.785" v="1607"/>
          <ac:spMkLst>
            <pc:docMk/>
            <pc:sldMk cId="3221593913" sldId="271"/>
            <ac:spMk id="4" creationId="{7B3AEB22-77A3-F167-84BD-24E0CF75C094}"/>
          </ac:spMkLst>
        </pc:spChg>
        <pc:spChg chg="mod">
          <ac:chgData name="Guest User" userId="" providerId="Windows Live" clId="Web-{21510189-0D9E-4EDD-83D4-B826A17E41DA}" dt="2023-10-05T04:51:58.785" v="1607"/>
          <ac:spMkLst>
            <pc:docMk/>
            <pc:sldMk cId="3221593913" sldId="271"/>
            <ac:spMk id="5" creationId="{DE2F0364-6988-5B21-2F37-A063B1543250}"/>
          </ac:spMkLst>
        </pc:spChg>
        <pc:spChg chg="mod">
          <ac:chgData name="Guest User" userId="" providerId="Windows Live" clId="Web-{21510189-0D9E-4EDD-83D4-B826A17E41DA}" dt="2023-10-05T04:51:58.785" v="1607"/>
          <ac:spMkLst>
            <pc:docMk/>
            <pc:sldMk cId="3221593913" sldId="271"/>
            <ac:spMk id="6" creationId="{3985B6AE-7005-3C8B-E3F4-18F563FD1433}"/>
          </ac:spMkLst>
        </pc:spChg>
        <pc:spChg chg="mod">
          <ac:chgData name="Guest User" userId="" providerId="Windows Live" clId="Web-{21510189-0D9E-4EDD-83D4-B826A17E41DA}" dt="2023-10-05T04:51:58.785" v="1607"/>
          <ac:spMkLst>
            <pc:docMk/>
            <pc:sldMk cId="3221593913" sldId="271"/>
            <ac:spMk id="7" creationId="{46EF5321-5CF2-2A36-0754-6E068D7BC994}"/>
          </ac:spMkLst>
        </pc:spChg>
        <pc:spChg chg="mod">
          <ac:chgData name="Guest User" userId="" providerId="Windows Live" clId="Web-{21510189-0D9E-4EDD-83D4-B826A17E41DA}" dt="2023-10-05T04:51:58.785" v="1607"/>
          <ac:spMkLst>
            <pc:docMk/>
            <pc:sldMk cId="3221593913" sldId="271"/>
            <ac:spMk id="8" creationId="{F8970132-796C-DC6F-8C5B-CE4E0EBD6220}"/>
          </ac:spMkLst>
        </pc:spChg>
        <pc:spChg chg="mod">
          <ac:chgData name="Guest User" userId="" providerId="Windows Live" clId="Web-{21510189-0D9E-4EDD-83D4-B826A17E41DA}" dt="2023-10-05T04:51:58.785" v="1607"/>
          <ac:spMkLst>
            <pc:docMk/>
            <pc:sldMk cId="3221593913" sldId="271"/>
            <ac:spMk id="9" creationId="{376D6E99-926C-9542-E8A6-1AFB548C4175}"/>
          </ac:spMkLst>
        </pc:spChg>
        <pc:spChg chg="add del">
          <ac:chgData name="Guest User" userId="" providerId="Windows Live" clId="Web-{21510189-0D9E-4EDD-83D4-B826A17E41DA}" dt="2023-10-05T04:51:30.393" v="1592"/>
          <ac:spMkLst>
            <pc:docMk/>
            <pc:sldMk cId="3221593913" sldId="271"/>
            <ac:spMk id="29" creationId="{B9FF99BD-075F-4761-A995-6FC574BD25EA}"/>
          </ac:spMkLst>
        </pc:spChg>
        <pc:spChg chg="add del">
          <ac:chgData name="Guest User" userId="" providerId="Windows Live" clId="Web-{21510189-0D9E-4EDD-83D4-B826A17E41DA}" dt="2023-10-05T04:51:30.393" v="1592"/>
          <ac:spMkLst>
            <pc:docMk/>
            <pc:sldMk cId="3221593913" sldId="271"/>
            <ac:spMk id="31" creationId="{A7B21A54-9BA3-4EA9-B460-5A829ADD9051}"/>
          </ac:spMkLst>
        </pc:spChg>
        <pc:spChg chg="add del">
          <ac:chgData name="Guest User" userId="" providerId="Windows Live" clId="Web-{21510189-0D9E-4EDD-83D4-B826A17E41DA}" dt="2023-10-05T04:51:30.393" v="1592"/>
          <ac:spMkLst>
            <pc:docMk/>
            <pc:sldMk cId="3221593913" sldId="271"/>
            <ac:spMk id="32" creationId="{6FA8F714-B9D8-488A-8CCA-E9948FF913A9}"/>
          </ac:spMkLst>
        </pc:spChg>
        <pc:spChg chg="add del">
          <ac:chgData name="Guest User" userId="" providerId="Windows Live" clId="Web-{21510189-0D9E-4EDD-83D4-B826A17E41DA}" dt="2023-10-05T04:51:38.675" v="1596"/>
          <ac:spMkLst>
            <pc:docMk/>
            <pc:sldMk cId="3221593913" sldId="271"/>
            <ac:spMk id="33" creationId="{DA2E7C1E-2B5A-4BBA-AE51-1CD8C19309D7}"/>
          </ac:spMkLst>
        </pc:spChg>
        <pc:spChg chg="add del">
          <ac:chgData name="Guest User" userId="" providerId="Windows Live" clId="Web-{21510189-0D9E-4EDD-83D4-B826A17E41DA}" dt="2023-10-05T04:51:38.675" v="1596"/>
          <ac:spMkLst>
            <pc:docMk/>
            <pc:sldMk cId="3221593913" sldId="271"/>
            <ac:spMk id="34" creationId="{43DF76B1-5174-4FAF-9D19-FFEE98426836}"/>
          </ac:spMkLst>
        </pc:spChg>
        <pc:spChg chg="add del">
          <ac:chgData name="Guest User" userId="" providerId="Windows Live" clId="Web-{21510189-0D9E-4EDD-83D4-B826A17E41DA}" dt="2023-10-05T04:51:46.691" v="1600"/>
          <ac:spMkLst>
            <pc:docMk/>
            <pc:sldMk cId="3221593913" sldId="271"/>
            <ac:spMk id="35" creationId="{86FF76B9-219D-4469-AF87-0236D29032F1}"/>
          </ac:spMkLst>
        </pc:spChg>
        <pc:spChg chg="add del">
          <ac:chgData name="Guest User" userId="" providerId="Windows Live" clId="Web-{21510189-0D9E-4EDD-83D4-B826A17E41DA}" dt="2023-10-05T04:51:46.691" v="1600"/>
          <ac:spMkLst>
            <pc:docMk/>
            <pc:sldMk cId="3221593913" sldId="271"/>
            <ac:spMk id="36" creationId="{633C5E46-DAC5-4661-9C87-22B08E2A512F}"/>
          </ac:spMkLst>
        </pc:spChg>
        <pc:spChg chg="add del">
          <ac:chgData name="Guest User" userId="" providerId="Windows Live" clId="Web-{21510189-0D9E-4EDD-83D4-B826A17E41DA}" dt="2023-10-05T04:51:58.769" v="1606"/>
          <ac:spMkLst>
            <pc:docMk/>
            <pc:sldMk cId="3221593913" sldId="271"/>
            <ac:spMk id="38" creationId="{01D0AF59-99C3-4251-AB9A-C966C6AD4400}"/>
          </ac:spMkLst>
        </pc:spChg>
        <pc:spChg chg="add del">
          <ac:chgData name="Guest User" userId="" providerId="Windows Live" clId="Web-{21510189-0D9E-4EDD-83D4-B826A17E41DA}" dt="2023-10-05T04:51:58.769" v="1606"/>
          <ac:spMkLst>
            <pc:docMk/>
            <pc:sldMk cId="3221593913" sldId="271"/>
            <ac:spMk id="39" creationId="{1855405F-37A2-4869-9154-F8BE3BECE6C3}"/>
          </ac:spMkLst>
        </pc:spChg>
        <pc:spChg chg="add del">
          <ac:chgData name="Guest User" userId="" providerId="Windows Live" clId="Web-{21510189-0D9E-4EDD-83D4-B826A17E41DA}" dt="2023-10-05T04:51:46.691" v="1600"/>
          <ac:spMkLst>
            <pc:docMk/>
            <pc:sldMk cId="3221593913" sldId="271"/>
            <ac:spMk id="40" creationId="{2E80C965-DB6D-4F81-9E9E-B027384D0BD6}"/>
          </ac:spMkLst>
        </pc:spChg>
        <pc:spChg chg="add del">
          <ac:chgData name="Guest User" userId="" providerId="Windows Live" clId="Web-{21510189-0D9E-4EDD-83D4-B826A17E41DA}" dt="2023-10-05T04:51:52.003" v="1602"/>
          <ac:spMkLst>
            <pc:docMk/>
            <pc:sldMk cId="3221593913" sldId="271"/>
            <ac:spMk id="42" creationId="{01D0AF59-99C3-4251-AB9A-C966C6AD4400}"/>
          </ac:spMkLst>
        </pc:spChg>
        <pc:spChg chg="add del">
          <ac:chgData name="Guest User" userId="" providerId="Windows Live" clId="Web-{21510189-0D9E-4EDD-83D4-B826A17E41DA}" dt="2023-10-05T04:51:52.003" v="1602"/>
          <ac:spMkLst>
            <pc:docMk/>
            <pc:sldMk cId="3221593913" sldId="271"/>
            <ac:spMk id="43" creationId="{1855405F-37A2-4869-9154-F8BE3BECE6C3}"/>
          </ac:spMkLst>
        </pc:spChg>
        <pc:grpChg chg="add del">
          <ac:chgData name="Guest User" userId="" providerId="Windows Live" clId="Web-{21510189-0D9E-4EDD-83D4-B826A17E41DA}" dt="2023-10-05T04:51:46.691" v="1600"/>
          <ac:grpSpMkLst>
            <pc:docMk/>
            <pc:sldMk cId="3221593913" sldId="271"/>
            <ac:grpSpMk id="37" creationId="{DB88BD78-87E1-424D-B479-C37D8E41B12E}"/>
          </ac:grpSpMkLst>
        </pc:grpChg>
        <pc:cxnChg chg="mod">
          <ac:chgData name="Guest User" userId="" providerId="Windows Live" clId="Web-{21510189-0D9E-4EDD-83D4-B826A17E41DA}" dt="2023-10-05T04:51:58.785" v="1607"/>
          <ac:cxnSpMkLst>
            <pc:docMk/>
            <pc:sldMk cId="3221593913" sldId="271"/>
            <ac:cxnSpMk id="11" creationId="{DA017073-CF1E-DE95-40A6-42B12D8159B1}"/>
          </ac:cxnSpMkLst>
        </pc:cxnChg>
        <pc:cxnChg chg="mod">
          <ac:chgData name="Guest User" userId="" providerId="Windows Live" clId="Web-{21510189-0D9E-4EDD-83D4-B826A17E41DA}" dt="2023-10-05T04:51:58.785" v="1607"/>
          <ac:cxnSpMkLst>
            <pc:docMk/>
            <pc:sldMk cId="3221593913" sldId="271"/>
            <ac:cxnSpMk id="13" creationId="{27C75CBD-C420-B527-3F80-52AF88A21D53}"/>
          </ac:cxnSpMkLst>
        </pc:cxnChg>
        <pc:cxnChg chg="mod">
          <ac:chgData name="Guest User" userId="" providerId="Windows Live" clId="Web-{21510189-0D9E-4EDD-83D4-B826A17E41DA}" dt="2023-10-05T04:51:58.785" v="1607"/>
          <ac:cxnSpMkLst>
            <pc:docMk/>
            <pc:sldMk cId="3221593913" sldId="271"/>
            <ac:cxnSpMk id="15" creationId="{83B5CCDD-D62A-1F7A-D2F8-B13014663210}"/>
          </ac:cxnSpMkLst>
        </pc:cxnChg>
        <pc:cxnChg chg="mod">
          <ac:chgData name="Guest User" userId="" providerId="Windows Live" clId="Web-{21510189-0D9E-4EDD-83D4-B826A17E41DA}" dt="2023-10-05T04:51:58.785" v="1607"/>
          <ac:cxnSpMkLst>
            <pc:docMk/>
            <pc:sldMk cId="3221593913" sldId="271"/>
            <ac:cxnSpMk id="17" creationId="{BBD1B281-B4FD-CC05-CB9D-34BF42C0827D}"/>
          </ac:cxnSpMkLst>
        </pc:cxnChg>
        <pc:cxnChg chg="mod">
          <ac:chgData name="Guest User" userId="" providerId="Windows Live" clId="Web-{21510189-0D9E-4EDD-83D4-B826A17E41DA}" dt="2023-10-05T04:51:58.785" v="1607"/>
          <ac:cxnSpMkLst>
            <pc:docMk/>
            <pc:sldMk cId="3221593913" sldId="271"/>
            <ac:cxnSpMk id="19" creationId="{D09A0E18-A807-D40B-A1AE-D714512D0561}"/>
          </ac:cxnSpMkLst>
        </pc:cxnChg>
        <pc:cxnChg chg="mod">
          <ac:chgData name="Guest User" userId="" providerId="Windows Live" clId="Web-{21510189-0D9E-4EDD-83D4-B826A17E41DA}" dt="2023-10-05T04:51:58.785" v="1607"/>
          <ac:cxnSpMkLst>
            <pc:docMk/>
            <pc:sldMk cId="3221593913" sldId="271"/>
            <ac:cxnSpMk id="21" creationId="{D6DF18E1-CE4A-2B57-6160-D5AFE9495856}"/>
          </ac:cxnSpMkLst>
        </pc:cxnChg>
        <pc:cxnChg chg="mod">
          <ac:chgData name="Guest User" userId="" providerId="Windows Live" clId="Web-{21510189-0D9E-4EDD-83D4-B826A17E41DA}" dt="2023-10-05T04:51:58.785" v="1607"/>
          <ac:cxnSpMkLst>
            <pc:docMk/>
            <pc:sldMk cId="3221593913" sldId="271"/>
            <ac:cxnSpMk id="23" creationId="{F237E1F7-3BB1-8A5B-3B9F-E8093EE6A41B}"/>
          </ac:cxnSpMkLst>
        </pc:cxnChg>
      </pc:sldChg>
      <pc:sldChg chg="modSp modTransition">
        <pc:chgData name="Guest User" userId="" providerId="Windows Live" clId="Web-{21510189-0D9E-4EDD-83D4-B826A17E41DA}" dt="2023-10-05T05:05:05.448" v="1712" actId="20577"/>
        <pc:sldMkLst>
          <pc:docMk/>
          <pc:sldMk cId="2069321368" sldId="272"/>
        </pc:sldMkLst>
        <pc:spChg chg="mod">
          <ac:chgData name="Guest User" userId="" providerId="Windows Live" clId="Web-{21510189-0D9E-4EDD-83D4-B826A17E41DA}" dt="2023-10-05T04:53:42.131" v="1621" actId="14100"/>
          <ac:spMkLst>
            <pc:docMk/>
            <pc:sldMk cId="2069321368" sldId="272"/>
            <ac:spMk id="2" creationId="{B826F6B0-F08D-C8D0-33CF-27B64999228C}"/>
          </ac:spMkLst>
        </pc:spChg>
        <pc:spChg chg="mod">
          <ac:chgData name="Guest User" userId="" providerId="Windows Live" clId="Web-{21510189-0D9E-4EDD-83D4-B826A17E41DA}" dt="2023-10-05T05:05:05.448" v="1712" actId="20577"/>
          <ac:spMkLst>
            <pc:docMk/>
            <pc:sldMk cId="2069321368" sldId="272"/>
            <ac:spMk id="3" creationId="{3F363BC5-D041-5EB4-0BED-5BA753375FD2}"/>
          </ac:spMkLst>
        </pc:spChg>
      </pc:sldChg>
      <pc:sldMasterChg chg="modTransition modSldLayout">
        <pc:chgData name="Guest User" userId="" providerId="Windows Live" clId="Web-{21510189-0D9E-4EDD-83D4-B826A17E41DA}" dt="2023-10-05T00:57:46.746" v="1590"/>
        <pc:sldMasterMkLst>
          <pc:docMk/>
          <pc:sldMasterMk cId="3962318512" sldId="2147483648"/>
        </pc:sldMasterMkLst>
        <pc:sldLayoutChg chg="modTransition">
          <pc:chgData name="Guest User" userId="" providerId="Windows Live" clId="Web-{21510189-0D9E-4EDD-83D4-B826A17E41DA}" dt="2023-10-05T00:57:46.746" v="1590"/>
          <pc:sldLayoutMkLst>
            <pc:docMk/>
            <pc:sldMasterMk cId="3962318512" sldId="2147483648"/>
            <pc:sldLayoutMk cId="2505394009" sldId="2147483649"/>
          </pc:sldLayoutMkLst>
        </pc:sldLayoutChg>
        <pc:sldLayoutChg chg="modTransition">
          <pc:chgData name="Guest User" userId="" providerId="Windows Live" clId="Web-{21510189-0D9E-4EDD-83D4-B826A17E41DA}" dt="2023-10-05T00:57:46.746" v="1590"/>
          <pc:sldLayoutMkLst>
            <pc:docMk/>
            <pc:sldMasterMk cId="3962318512" sldId="2147483648"/>
            <pc:sldLayoutMk cId="1852226578" sldId="2147483650"/>
          </pc:sldLayoutMkLst>
        </pc:sldLayoutChg>
        <pc:sldLayoutChg chg="modTransition">
          <pc:chgData name="Guest User" userId="" providerId="Windows Live" clId="Web-{21510189-0D9E-4EDD-83D4-B826A17E41DA}" dt="2023-10-05T00:57:46.746" v="1590"/>
          <pc:sldLayoutMkLst>
            <pc:docMk/>
            <pc:sldMasterMk cId="3962318512" sldId="2147483648"/>
            <pc:sldLayoutMk cId="4166386816" sldId="2147483651"/>
          </pc:sldLayoutMkLst>
        </pc:sldLayoutChg>
        <pc:sldLayoutChg chg="modTransition">
          <pc:chgData name="Guest User" userId="" providerId="Windows Live" clId="Web-{21510189-0D9E-4EDD-83D4-B826A17E41DA}" dt="2023-10-05T00:57:46.746" v="1590"/>
          <pc:sldLayoutMkLst>
            <pc:docMk/>
            <pc:sldMasterMk cId="3962318512" sldId="2147483648"/>
            <pc:sldLayoutMk cId="3836056250" sldId="2147483652"/>
          </pc:sldLayoutMkLst>
        </pc:sldLayoutChg>
        <pc:sldLayoutChg chg="modTransition">
          <pc:chgData name="Guest User" userId="" providerId="Windows Live" clId="Web-{21510189-0D9E-4EDD-83D4-B826A17E41DA}" dt="2023-10-05T00:57:46.746" v="1590"/>
          <pc:sldLayoutMkLst>
            <pc:docMk/>
            <pc:sldMasterMk cId="3962318512" sldId="2147483648"/>
            <pc:sldLayoutMk cId="1651688269" sldId="2147483653"/>
          </pc:sldLayoutMkLst>
        </pc:sldLayoutChg>
        <pc:sldLayoutChg chg="modTransition">
          <pc:chgData name="Guest User" userId="" providerId="Windows Live" clId="Web-{21510189-0D9E-4EDD-83D4-B826A17E41DA}" dt="2023-10-05T00:57:46.746" v="1590"/>
          <pc:sldLayoutMkLst>
            <pc:docMk/>
            <pc:sldMasterMk cId="3962318512" sldId="2147483648"/>
            <pc:sldLayoutMk cId="4089202939" sldId="2147483654"/>
          </pc:sldLayoutMkLst>
        </pc:sldLayoutChg>
        <pc:sldLayoutChg chg="modTransition">
          <pc:chgData name="Guest User" userId="" providerId="Windows Live" clId="Web-{21510189-0D9E-4EDD-83D4-B826A17E41DA}" dt="2023-10-05T00:57:46.746" v="1590"/>
          <pc:sldLayoutMkLst>
            <pc:docMk/>
            <pc:sldMasterMk cId="3962318512" sldId="2147483648"/>
            <pc:sldLayoutMk cId="1244396236" sldId="2147483655"/>
          </pc:sldLayoutMkLst>
        </pc:sldLayoutChg>
        <pc:sldLayoutChg chg="modTransition">
          <pc:chgData name="Guest User" userId="" providerId="Windows Live" clId="Web-{21510189-0D9E-4EDD-83D4-B826A17E41DA}" dt="2023-10-05T00:57:46.746" v="1590"/>
          <pc:sldLayoutMkLst>
            <pc:docMk/>
            <pc:sldMasterMk cId="3962318512" sldId="2147483648"/>
            <pc:sldLayoutMk cId="1254187886" sldId="2147483656"/>
          </pc:sldLayoutMkLst>
        </pc:sldLayoutChg>
        <pc:sldLayoutChg chg="modTransition">
          <pc:chgData name="Guest User" userId="" providerId="Windows Live" clId="Web-{21510189-0D9E-4EDD-83D4-B826A17E41DA}" dt="2023-10-05T00:57:46.746" v="1590"/>
          <pc:sldLayoutMkLst>
            <pc:docMk/>
            <pc:sldMasterMk cId="3962318512" sldId="2147483648"/>
            <pc:sldLayoutMk cId="3742529497" sldId="2147483657"/>
          </pc:sldLayoutMkLst>
        </pc:sldLayoutChg>
        <pc:sldLayoutChg chg="modTransition">
          <pc:chgData name="Guest User" userId="" providerId="Windows Live" clId="Web-{21510189-0D9E-4EDD-83D4-B826A17E41DA}" dt="2023-10-05T00:57:46.746" v="1590"/>
          <pc:sldLayoutMkLst>
            <pc:docMk/>
            <pc:sldMasterMk cId="3962318512" sldId="2147483648"/>
            <pc:sldLayoutMk cId="2285475246" sldId="2147483658"/>
          </pc:sldLayoutMkLst>
        </pc:sldLayoutChg>
        <pc:sldLayoutChg chg="modTransition">
          <pc:chgData name="Guest User" userId="" providerId="Windows Live" clId="Web-{21510189-0D9E-4EDD-83D4-B826A17E41DA}" dt="2023-10-05T00:57:46.746" v="1590"/>
          <pc:sldLayoutMkLst>
            <pc:docMk/>
            <pc:sldMasterMk cId="3962318512" sldId="2147483648"/>
            <pc:sldLayoutMk cId="1397790915" sldId="214748365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3C1FD-6FE6-46CF-B230-1A50C092995C}"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CA"/>
        </a:p>
      </dgm:t>
    </dgm:pt>
    <dgm:pt modelId="{F6F3F265-CA4B-4E16-B414-0C60DE76F7CC}">
      <dgm:prSet phldrT="[Text]"/>
      <dgm:spPr/>
      <dgm:t>
        <a:bodyPr/>
        <a:lstStyle/>
        <a:p>
          <a:pPr>
            <a:lnSpc>
              <a:spcPct val="100000"/>
            </a:lnSpc>
            <a:defRPr b="1"/>
          </a:pPr>
          <a:r>
            <a:rPr lang="en-US"/>
            <a:t>Getting Ready</a:t>
          </a:r>
          <a:endParaRPr lang="en-CA"/>
        </a:p>
      </dgm:t>
    </dgm:pt>
    <dgm:pt modelId="{B8AA601C-3768-4754-B30C-8BCEB1BAD5DB}" type="parTrans" cxnId="{B87EBFFD-FB67-43BC-A285-994CDA7B54A6}">
      <dgm:prSet/>
      <dgm:spPr/>
      <dgm:t>
        <a:bodyPr/>
        <a:lstStyle/>
        <a:p>
          <a:endParaRPr lang="en-CA"/>
        </a:p>
      </dgm:t>
    </dgm:pt>
    <dgm:pt modelId="{5EDBDAEC-45BB-49C4-9A21-F34B8D9E1A16}" type="sibTrans" cxnId="{B87EBFFD-FB67-43BC-A285-994CDA7B54A6}">
      <dgm:prSet/>
      <dgm:spPr/>
      <dgm:t>
        <a:bodyPr/>
        <a:lstStyle/>
        <a:p>
          <a:endParaRPr lang="en-CA"/>
        </a:p>
      </dgm:t>
    </dgm:pt>
    <dgm:pt modelId="{A2E3F4DA-35F8-4C29-82E0-745BEB452935}" type="asst">
      <dgm:prSet phldrT="[Text]" phldr="0"/>
      <dgm:spPr/>
      <dgm:t>
        <a:bodyPr/>
        <a:lstStyle/>
        <a:p>
          <a:pPr>
            <a:lnSpc>
              <a:spcPct val="100000"/>
            </a:lnSpc>
          </a:pPr>
          <a:r>
            <a:rPr lang="en-CA">
              <a:latin typeface="Calibri Light" panose="020F0302020204030204"/>
            </a:rPr>
            <a:t> </a:t>
          </a:r>
          <a:r>
            <a:rPr lang="en-CA"/>
            <a:t>Data Collection and Prep</a:t>
          </a:r>
          <a:r>
            <a:rPr lang="en-CA">
              <a:latin typeface="Calibri Light" panose="020F0302020204030204"/>
            </a:rPr>
            <a:t>.</a:t>
          </a:r>
          <a:endParaRPr lang="en-CA"/>
        </a:p>
      </dgm:t>
    </dgm:pt>
    <dgm:pt modelId="{55F737C9-C805-43E7-97E3-79116A5A50AC}" type="parTrans" cxnId="{80795F0A-9B15-422A-9F1A-BA1E174771E8}">
      <dgm:prSet/>
      <dgm:spPr/>
      <dgm:t>
        <a:bodyPr/>
        <a:lstStyle/>
        <a:p>
          <a:endParaRPr lang="en-CA"/>
        </a:p>
      </dgm:t>
    </dgm:pt>
    <dgm:pt modelId="{C24E0990-00B6-479E-8C54-527601C70D7C}" type="sibTrans" cxnId="{80795F0A-9B15-422A-9F1A-BA1E174771E8}">
      <dgm:prSet/>
      <dgm:spPr/>
      <dgm:t>
        <a:bodyPr/>
        <a:lstStyle/>
        <a:p>
          <a:endParaRPr lang="en-CA"/>
        </a:p>
      </dgm:t>
    </dgm:pt>
    <dgm:pt modelId="{9D8AC742-3120-4FBC-834F-7013FD3980C7}">
      <dgm:prSet phldrT="[Text]"/>
      <dgm:spPr/>
      <dgm:t>
        <a:bodyPr/>
        <a:lstStyle/>
        <a:p>
          <a:pPr>
            <a:lnSpc>
              <a:spcPct val="100000"/>
            </a:lnSpc>
          </a:pPr>
          <a:r>
            <a:rPr lang="en-CA">
              <a:latin typeface="Calibri Light" panose="020F0302020204030204"/>
            </a:rPr>
            <a:t> </a:t>
          </a:r>
          <a:r>
            <a:rPr lang="en-CA"/>
            <a:t>Front-End Blueprint</a:t>
          </a:r>
          <a:r>
            <a:rPr lang="en-CA">
              <a:latin typeface="Calibri Light" panose="020F0302020204030204"/>
            </a:rPr>
            <a:t>.</a:t>
          </a:r>
          <a:endParaRPr lang="en-CA"/>
        </a:p>
      </dgm:t>
    </dgm:pt>
    <dgm:pt modelId="{77B2629B-0A94-47E6-BC2B-FBC07DCE53AF}" type="parTrans" cxnId="{A0DC9485-8E50-4198-89C2-FD4D16E3EE61}">
      <dgm:prSet/>
      <dgm:spPr/>
      <dgm:t>
        <a:bodyPr/>
        <a:lstStyle/>
        <a:p>
          <a:endParaRPr lang="en-CA"/>
        </a:p>
      </dgm:t>
    </dgm:pt>
    <dgm:pt modelId="{C2038D19-FA6C-4CAB-B89C-30E63087CDFB}" type="sibTrans" cxnId="{A0DC9485-8E50-4198-89C2-FD4D16E3EE61}">
      <dgm:prSet/>
      <dgm:spPr/>
      <dgm:t>
        <a:bodyPr/>
        <a:lstStyle/>
        <a:p>
          <a:endParaRPr lang="en-CA"/>
        </a:p>
      </dgm:t>
    </dgm:pt>
    <dgm:pt modelId="{51412643-4940-4F3A-A3DE-648D452214E1}">
      <dgm:prSet phldrT="[Text]" phldr="0"/>
      <dgm:spPr/>
      <dgm:t>
        <a:bodyPr/>
        <a:lstStyle/>
        <a:p>
          <a:pPr>
            <a:lnSpc>
              <a:spcPct val="100000"/>
            </a:lnSpc>
          </a:pPr>
          <a:r>
            <a:rPr lang="en-US">
              <a:latin typeface="Calibri Light" panose="020F0302020204030204"/>
            </a:rPr>
            <a:t> </a:t>
          </a:r>
          <a:r>
            <a:rPr lang="en-US"/>
            <a:t>Creating the Front End</a:t>
          </a:r>
          <a:r>
            <a:rPr lang="en-US">
              <a:latin typeface="Calibri Light" panose="020F0302020204030204"/>
            </a:rPr>
            <a:t>.</a:t>
          </a:r>
          <a:endParaRPr lang="en-CA"/>
        </a:p>
      </dgm:t>
    </dgm:pt>
    <dgm:pt modelId="{D73700BF-46FD-43A0-A641-6E83AEF2DE3D}" type="parTrans" cxnId="{672A8DFC-882F-4ABD-843E-9C48C9A7B337}">
      <dgm:prSet/>
      <dgm:spPr/>
      <dgm:t>
        <a:bodyPr/>
        <a:lstStyle/>
        <a:p>
          <a:endParaRPr lang="en-CA"/>
        </a:p>
      </dgm:t>
    </dgm:pt>
    <dgm:pt modelId="{C51D571D-175A-418F-8055-2751C1119EB6}" type="sibTrans" cxnId="{672A8DFC-882F-4ABD-843E-9C48C9A7B337}">
      <dgm:prSet/>
      <dgm:spPr/>
      <dgm:t>
        <a:bodyPr/>
        <a:lstStyle/>
        <a:p>
          <a:endParaRPr lang="en-CA"/>
        </a:p>
      </dgm:t>
    </dgm:pt>
    <dgm:pt modelId="{15A43A30-67A5-4C8B-9138-EF15CFEBBB29}">
      <dgm:prSet phldrT="[Text]"/>
      <dgm:spPr/>
      <dgm:t>
        <a:bodyPr/>
        <a:lstStyle/>
        <a:p>
          <a:pPr>
            <a:lnSpc>
              <a:spcPct val="100000"/>
            </a:lnSpc>
            <a:defRPr b="1"/>
          </a:pPr>
          <a:r>
            <a:rPr lang="en-US"/>
            <a:t>Making It Work</a:t>
          </a:r>
          <a:endParaRPr lang="en-CA"/>
        </a:p>
      </dgm:t>
    </dgm:pt>
    <dgm:pt modelId="{53401EE8-CEAA-487E-AFCD-A9D8285920E8}" type="parTrans" cxnId="{9BA71898-06D0-4649-A4FD-497CF244D2EA}">
      <dgm:prSet/>
      <dgm:spPr/>
      <dgm:t>
        <a:bodyPr/>
        <a:lstStyle/>
        <a:p>
          <a:endParaRPr lang="en-CA"/>
        </a:p>
      </dgm:t>
    </dgm:pt>
    <dgm:pt modelId="{6E688AD5-997D-4790-A81E-B7E437FD5392}" type="sibTrans" cxnId="{9BA71898-06D0-4649-A4FD-497CF244D2EA}">
      <dgm:prSet/>
      <dgm:spPr/>
      <dgm:t>
        <a:bodyPr/>
        <a:lstStyle/>
        <a:p>
          <a:endParaRPr lang="en-CA"/>
        </a:p>
      </dgm:t>
    </dgm:pt>
    <dgm:pt modelId="{C643746A-FAA5-4ECF-8EF5-66EE2CAB3E41}" type="asst">
      <dgm:prSet phldrT="[Text]" phldr="0"/>
      <dgm:spPr/>
      <dgm:t>
        <a:bodyPr/>
        <a:lstStyle/>
        <a:p>
          <a:pPr>
            <a:lnSpc>
              <a:spcPct val="100000"/>
            </a:lnSpc>
          </a:pPr>
          <a:r>
            <a:rPr lang="en-CA">
              <a:latin typeface="Calibri Light" panose="020F0302020204030204"/>
            </a:rPr>
            <a:t> </a:t>
          </a:r>
          <a:r>
            <a:rPr lang="en-CA"/>
            <a:t>Back-End Structure</a:t>
          </a:r>
          <a:r>
            <a:rPr lang="en-CA">
              <a:latin typeface="Calibri Light" panose="020F0302020204030204"/>
            </a:rPr>
            <a:t>.</a:t>
          </a:r>
          <a:endParaRPr lang="en-CA"/>
        </a:p>
      </dgm:t>
    </dgm:pt>
    <dgm:pt modelId="{6844CF11-F9E9-4426-91C1-333D6B5C9617}" type="parTrans" cxnId="{F7E67EA4-BFCC-4FB3-9EB4-69574A91F0A9}">
      <dgm:prSet/>
      <dgm:spPr/>
      <dgm:t>
        <a:bodyPr/>
        <a:lstStyle/>
        <a:p>
          <a:endParaRPr lang="en-CA"/>
        </a:p>
      </dgm:t>
    </dgm:pt>
    <dgm:pt modelId="{395229B9-2EAF-47EC-8FA9-EDD087E20F3D}" type="sibTrans" cxnId="{F7E67EA4-BFCC-4FB3-9EB4-69574A91F0A9}">
      <dgm:prSet/>
      <dgm:spPr/>
      <dgm:t>
        <a:bodyPr/>
        <a:lstStyle/>
        <a:p>
          <a:endParaRPr lang="en-CA"/>
        </a:p>
      </dgm:t>
    </dgm:pt>
    <dgm:pt modelId="{8102C2C7-CF11-40DA-AF60-9D8B34A0CFE7}">
      <dgm:prSet phldrT="[Text]" phldr="0"/>
      <dgm:spPr/>
      <dgm:t>
        <a:bodyPr/>
        <a:lstStyle/>
        <a:p>
          <a:pPr>
            <a:lnSpc>
              <a:spcPct val="100000"/>
            </a:lnSpc>
          </a:pPr>
          <a:r>
            <a:rPr lang="en-CA">
              <a:latin typeface="Calibri Light" panose="020F0302020204030204"/>
            </a:rPr>
            <a:t> </a:t>
          </a:r>
          <a:r>
            <a:rPr lang="en-CA"/>
            <a:t>Back-End Building</a:t>
          </a:r>
          <a:r>
            <a:rPr lang="en-CA">
              <a:latin typeface="Calibri Light" panose="020F0302020204030204"/>
            </a:rPr>
            <a:t>.</a:t>
          </a:r>
          <a:endParaRPr lang="en-CA"/>
        </a:p>
      </dgm:t>
    </dgm:pt>
    <dgm:pt modelId="{F828FA14-3385-41AB-9843-B9ED1AAE48B9}" type="parTrans" cxnId="{2053F58E-6D93-4D6C-B9F1-47B46B14A77C}">
      <dgm:prSet/>
      <dgm:spPr/>
      <dgm:t>
        <a:bodyPr/>
        <a:lstStyle/>
        <a:p>
          <a:endParaRPr lang="en-CA"/>
        </a:p>
      </dgm:t>
    </dgm:pt>
    <dgm:pt modelId="{D7AE1159-6779-4C50-83A7-3E2087608A44}" type="sibTrans" cxnId="{2053F58E-6D93-4D6C-B9F1-47B46B14A77C}">
      <dgm:prSet/>
      <dgm:spPr/>
      <dgm:t>
        <a:bodyPr/>
        <a:lstStyle/>
        <a:p>
          <a:endParaRPr lang="en-CA"/>
        </a:p>
      </dgm:t>
    </dgm:pt>
    <dgm:pt modelId="{59DDE124-AA70-4D46-B893-DC3165F5D5A4}">
      <dgm:prSet phldrT="[Text]" phldr="0"/>
      <dgm:spPr/>
      <dgm:t>
        <a:bodyPr/>
        <a:lstStyle/>
        <a:p>
          <a:pPr>
            <a:lnSpc>
              <a:spcPct val="100000"/>
            </a:lnSpc>
          </a:pPr>
          <a:r>
            <a:rPr lang="en-CA">
              <a:latin typeface="Calibri Light" panose="020F0302020204030204"/>
            </a:rPr>
            <a:t> </a:t>
          </a:r>
          <a:r>
            <a:rPr lang="en-CA"/>
            <a:t>Adding the Brain</a:t>
          </a:r>
          <a:r>
            <a:rPr lang="en-CA">
              <a:latin typeface="Calibri Light" panose="020F0302020204030204"/>
            </a:rPr>
            <a:t>.</a:t>
          </a:r>
          <a:endParaRPr lang="en-CA"/>
        </a:p>
      </dgm:t>
    </dgm:pt>
    <dgm:pt modelId="{982DB881-E063-4231-90D5-6BA2048AD7A4}" type="parTrans" cxnId="{B74FE9A6-2B9F-4889-BFC7-216FD653E4D1}">
      <dgm:prSet/>
      <dgm:spPr/>
      <dgm:t>
        <a:bodyPr/>
        <a:lstStyle/>
        <a:p>
          <a:endParaRPr lang="en-CA"/>
        </a:p>
      </dgm:t>
    </dgm:pt>
    <dgm:pt modelId="{86348CE4-7C1E-4BBE-A81F-E72454336560}" type="sibTrans" cxnId="{B74FE9A6-2B9F-4889-BFC7-216FD653E4D1}">
      <dgm:prSet/>
      <dgm:spPr/>
      <dgm:t>
        <a:bodyPr/>
        <a:lstStyle/>
        <a:p>
          <a:endParaRPr lang="en-CA"/>
        </a:p>
      </dgm:t>
    </dgm:pt>
    <dgm:pt modelId="{42D05B03-40E8-44D8-8964-5E29C257E897}">
      <dgm:prSet phldrT="[Text]"/>
      <dgm:spPr/>
      <dgm:t>
        <a:bodyPr/>
        <a:lstStyle/>
        <a:p>
          <a:pPr>
            <a:lnSpc>
              <a:spcPct val="100000"/>
            </a:lnSpc>
            <a:defRPr b="1"/>
          </a:pPr>
          <a:r>
            <a:rPr lang="en-US"/>
            <a:t>Getting It Just Right</a:t>
          </a:r>
          <a:endParaRPr lang="en-CA"/>
        </a:p>
      </dgm:t>
    </dgm:pt>
    <dgm:pt modelId="{DBA527BE-A6BE-4CD2-A78B-8AB766238649}" type="parTrans" cxnId="{0B35B50F-EE96-447E-9257-8DCCB4DEE543}">
      <dgm:prSet/>
      <dgm:spPr/>
      <dgm:t>
        <a:bodyPr/>
        <a:lstStyle/>
        <a:p>
          <a:endParaRPr lang="en-CA"/>
        </a:p>
      </dgm:t>
    </dgm:pt>
    <dgm:pt modelId="{08E47765-33A1-4C69-90C5-F554B0CDFF4D}" type="sibTrans" cxnId="{0B35B50F-EE96-447E-9257-8DCCB4DEE543}">
      <dgm:prSet/>
      <dgm:spPr/>
      <dgm:t>
        <a:bodyPr/>
        <a:lstStyle/>
        <a:p>
          <a:endParaRPr lang="en-CA"/>
        </a:p>
      </dgm:t>
    </dgm:pt>
    <dgm:pt modelId="{9EB1D3E8-3026-4338-8E86-D9F468E56418}" type="asst">
      <dgm:prSet phldrT="[Text]" phldr="0"/>
      <dgm:spPr/>
      <dgm:t>
        <a:bodyPr/>
        <a:lstStyle/>
        <a:p>
          <a:pPr>
            <a:lnSpc>
              <a:spcPct val="100000"/>
            </a:lnSpc>
          </a:pPr>
          <a:r>
            <a:rPr lang="en-CA">
              <a:latin typeface="Calibri Light" panose="020F0302020204030204"/>
            </a:rPr>
            <a:t> </a:t>
          </a:r>
          <a:r>
            <a:rPr lang="en-CA"/>
            <a:t>Integrate and Test</a:t>
          </a:r>
          <a:r>
            <a:rPr lang="en-CA">
              <a:latin typeface="Calibri Light" panose="020F0302020204030204"/>
            </a:rPr>
            <a:t>.</a:t>
          </a:r>
          <a:endParaRPr lang="en-CA"/>
        </a:p>
      </dgm:t>
    </dgm:pt>
    <dgm:pt modelId="{7255E19F-9C4D-4592-80E4-749031B77FB7}" type="parTrans" cxnId="{A93B15D8-DC20-4D46-A396-AED09081FCE2}">
      <dgm:prSet/>
      <dgm:spPr/>
      <dgm:t>
        <a:bodyPr/>
        <a:lstStyle/>
        <a:p>
          <a:endParaRPr lang="en-CA"/>
        </a:p>
      </dgm:t>
    </dgm:pt>
    <dgm:pt modelId="{AF60F6AF-BB96-40CA-AC40-3C0CD8E5B0F7}" type="sibTrans" cxnId="{A93B15D8-DC20-4D46-A396-AED09081FCE2}">
      <dgm:prSet/>
      <dgm:spPr/>
      <dgm:t>
        <a:bodyPr/>
        <a:lstStyle/>
        <a:p>
          <a:endParaRPr lang="en-CA"/>
        </a:p>
      </dgm:t>
    </dgm:pt>
    <dgm:pt modelId="{26F77495-B304-4FE1-8707-B88A51F6F717}" type="pres">
      <dgm:prSet presAssocID="{7353C1FD-6FE6-46CF-B230-1A50C092995C}" presName="root" presStyleCnt="0">
        <dgm:presLayoutVars>
          <dgm:dir/>
          <dgm:resizeHandles val="exact"/>
        </dgm:presLayoutVars>
      </dgm:prSet>
      <dgm:spPr/>
    </dgm:pt>
    <dgm:pt modelId="{7791613B-8E35-4A86-AD7F-98EE1DC05A20}" type="pres">
      <dgm:prSet presAssocID="{F6F3F265-CA4B-4E16-B414-0C60DE76F7CC}" presName="compNode" presStyleCnt="0"/>
      <dgm:spPr/>
    </dgm:pt>
    <dgm:pt modelId="{FCD18816-44FA-4F83-A22E-CEE615690024}" type="pres">
      <dgm:prSet presAssocID="{F6F3F265-CA4B-4E16-B414-0C60DE76F7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chemeClr val="accent6">
              <a:lumMod val="50000"/>
            </a:schemeClr>
          </a:solidFill>
        </a:ln>
      </dgm:spPr>
      <dgm:extLst>
        <a:ext uri="{E40237B7-FDA0-4F09-8148-C483321AD2D9}">
          <dgm14:cNvPr xmlns:dgm14="http://schemas.microsoft.com/office/drawing/2010/diagram" id="0" name="" descr="Gears"/>
        </a:ext>
      </dgm:extLst>
    </dgm:pt>
    <dgm:pt modelId="{EC86ADF1-B268-4C40-AEA3-CCEF98D36DF4}" type="pres">
      <dgm:prSet presAssocID="{F6F3F265-CA4B-4E16-B414-0C60DE76F7CC}" presName="iconSpace" presStyleCnt="0"/>
      <dgm:spPr/>
    </dgm:pt>
    <dgm:pt modelId="{8EE238E2-37CA-4B02-86D3-198A7A39EE54}" type="pres">
      <dgm:prSet presAssocID="{F6F3F265-CA4B-4E16-B414-0C60DE76F7CC}" presName="parTx" presStyleLbl="revTx" presStyleIdx="0" presStyleCnt="6">
        <dgm:presLayoutVars>
          <dgm:chMax val="0"/>
          <dgm:chPref val="0"/>
        </dgm:presLayoutVars>
      </dgm:prSet>
      <dgm:spPr/>
    </dgm:pt>
    <dgm:pt modelId="{1CAE7C92-481F-4830-B06F-B8C875EEA8D1}" type="pres">
      <dgm:prSet presAssocID="{F6F3F265-CA4B-4E16-B414-0C60DE76F7CC}" presName="txSpace" presStyleCnt="0"/>
      <dgm:spPr/>
    </dgm:pt>
    <dgm:pt modelId="{6243E670-B9E6-4EF4-ABA8-7D7C525C955C}" type="pres">
      <dgm:prSet presAssocID="{F6F3F265-CA4B-4E16-B414-0C60DE76F7CC}" presName="desTx" presStyleLbl="revTx" presStyleIdx="1" presStyleCnt="6">
        <dgm:presLayoutVars/>
      </dgm:prSet>
      <dgm:spPr/>
    </dgm:pt>
    <dgm:pt modelId="{490BB6E6-F954-475E-80C3-6943A0559B88}" type="pres">
      <dgm:prSet presAssocID="{5EDBDAEC-45BB-49C4-9A21-F34B8D9E1A16}" presName="sibTrans" presStyleCnt="0"/>
      <dgm:spPr/>
    </dgm:pt>
    <dgm:pt modelId="{372F70D9-4563-47B1-A245-5DB3437A3AF7}" type="pres">
      <dgm:prSet presAssocID="{15A43A30-67A5-4C8B-9138-EF15CFEBBB29}" presName="compNode" presStyleCnt="0"/>
      <dgm:spPr/>
    </dgm:pt>
    <dgm:pt modelId="{087C2C16-C8D3-40CF-A7AD-B07CD9254E3C}" type="pres">
      <dgm:prSet presAssocID="{15A43A30-67A5-4C8B-9138-EF15CFEBBB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accent6">
              <a:lumMod val="50000"/>
            </a:schemeClr>
          </a:solidFill>
        </a:ln>
      </dgm:spPr>
      <dgm:extLst>
        <a:ext uri="{E40237B7-FDA0-4F09-8148-C483321AD2D9}">
          <dgm14:cNvPr xmlns:dgm14="http://schemas.microsoft.com/office/drawing/2010/diagram" id="0" name="" descr="Brain in head"/>
        </a:ext>
      </dgm:extLst>
    </dgm:pt>
    <dgm:pt modelId="{97528DB3-3F49-4389-965A-5C47AEE0D25D}" type="pres">
      <dgm:prSet presAssocID="{15A43A30-67A5-4C8B-9138-EF15CFEBBB29}" presName="iconSpace" presStyleCnt="0"/>
      <dgm:spPr/>
    </dgm:pt>
    <dgm:pt modelId="{06D6EED9-2A61-427F-B7D7-6EB70A83A635}" type="pres">
      <dgm:prSet presAssocID="{15A43A30-67A5-4C8B-9138-EF15CFEBBB29}" presName="parTx" presStyleLbl="revTx" presStyleIdx="2" presStyleCnt="6">
        <dgm:presLayoutVars>
          <dgm:chMax val="0"/>
          <dgm:chPref val="0"/>
        </dgm:presLayoutVars>
      </dgm:prSet>
      <dgm:spPr/>
    </dgm:pt>
    <dgm:pt modelId="{9E4A317E-86CC-486C-84D9-D4F4D1A6A603}" type="pres">
      <dgm:prSet presAssocID="{15A43A30-67A5-4C8B-9138-EF15CFEBBB29}" presName="txSpace" presStyleCnt="0"/>
      <dgm:spPr/>
    </dgm:pt>
    <dgm:pt modelId="{F64BE64F-B2CC-4813-9F01-BF3E9B87D58E}" type="pres">
      <dgm:prSet presAssocID="{15A43A30-67A5-4C8B-9138-EF15CFEBBB29}" presName="desTx" presStyleLbl="revTx" presStyleIdx="3" presStyleCnt="6">
        <dgm:presLayoutVars/>
      </dgm:prSet>
      <dgm:spPr/>
    </dgm:pt>
    <dgm:pt modelId="{67855C60-C5B4-4917-A619-C5A1487887DB}" type="pres">
      <dgm:prSet presAssocID="{6E688AD5-997D-4790-A81E-B7E437FD5392}" presName="sibTrans" presStyleCnt="0"/>
      <dgm:spPr/>
    </dgm:pt>
    <dgm:pt modelId="{30E65DD1-E527-4F4A-86D5-388A4793B27D}" type="pres">
      <dgm:prSet presAssocID="{42D05B03-40E8-44D8-8964-5E29C257E897}" presName="compNode" presStyleCnt="0"/>
      <dgm:spPr/>
    </dgm:pt>
    <dgm:pt modelId="{A83C92F7-60DF-441A-8280-E28289894A4F}" type="pres">
      <dgm:prSet presAssocID="{42D05B03-40E8-44D8-8964-5E29C257E8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chemeClr val="accent6">
              <a:lumMod val="50000"/>
            </a:schemeClr>
          </a:solidFill>
        </a:ln>
      </dgm:spPr>
      <dgm:extLst>
        <a:ext uri="{E40237B7-FDA0-4F09-8148-C483321AD2D9}">
          <dgm14:cNvPr xmlns:dgm14="http://schemas.microsoft.com/office/drawing/2010/diagram" id="0" name="" descr="Workflow"/>
        </a:ext>
      </dgm:extLst>
    </dgm:pt>
    <dgm:pt modelId="{F0AEC8E1-CC2E-40E5-A614-A617FABDEFB8}" type="pres">
      <dgm:prSet presAssocID="{42D05B03-40E8-44D8-8964-5E29C257E897}" presName="iconSpace" presStyleCnt="0"/>
      <dgm:spPr/>
    </dgm:pt>
    <dgm:pt modelId="{CF036EDB-3387-4D90-9577-57B0FF477E7D}" type="pres">
      <dgm:prSet presAssocID="{42D05B03-40E8-44D8-8964-5E29C257E897}" presName="parTx" presStyleLbl="revTx" presStyleIdx="4" presStyleCnt="6">
        <dgm:presLayoutVars>
          <dgm:chMax val="0"/>
          <dgm:chPref val="0"/>
        </dgm:presLayoutVars>
      </dgm:prSet>
      <dgm:spPr/>
    </dgm:pt>
    <dgm:pt modelId="{7578FE9E-E796-487B-AD9D-B46BB5974845}" type="pres">
      <dgm:prSet presAssocID="{42D05B03-40E8-44D8-8964-5E29C257E897}" presName="txSpace" presStyleCnt="0"/>
      <dgm:spPr/>
    </dgm:pt>
    <dgm:pt modelId="{1EDB9546-267F-474A-AF13-46A0844BAD77}" type="pres">
      <dgm:prSet presAssocID="{42D05B03-40E8-44D8-8964-5E29C257E897}" presName="desTx" presStyleLbl="revTx" presStyleIdx="5" presStyleCnt="6">
        <dgm:presLayoutVars/>
      </dgm:prSet>
      <dgm:spPr/>
    </dgm:pt>
  </dgm:ptLst>
  <dgm:cxnLst>
    <dgm:cxn modelId="{80795F0A-9B15-422A-9F1A-BA1E174771E8}" srcId="{F6F3F265-CA4B-4E16-B414-0C60DE76F7CC}" destId="{A2E3F4DA-35F8-4C29-82E0-745BEB452935}" srcOrd="0" destOrd="0" parTransId="{55F737C9-C805-43E7-97E3-79116A5A50AC}" sibTransId="{C24E0990-00B6-479E-8C54-527601C70D7C}"/>
    <dgm:cxn modelId="{0B35B50F-EE96-447E-9257-8DCCB4DEE543}" srcId="{7353C1FD-6FE6-46CF-B230-1A50C092995C}" destId="{42D05B03-40E8-44D8-8964-5E29C257E897}" srcOrd="2" destOrd="0" parTransId="{DBA527BE-A6BE-4CD2-A78B-8AB766238649}" sibTransId="{08E47765-33A1-4C69-90C5-F554B0CDFF4D}"/>
    <dgm:cxn modelId="{42E9301B-B791-436F-AFF3-044625673D92}" type="presOf" srcId="{42D05B03-40E8-44D8-8964-5E29C257E897}" destId="{CF036EDB-3387-4D90-9577-57B0FF477E7D}" srcOrd="0" destOrd="0" presId="urn:microsoft.com/office/officeart/2018/5/layout/CenteredIconLabelDescriptionList"/>
    <dgm:cxn modelId="{3D4B241D-D7A4-43CF-A4E3-6806F890694F}" type="presOf" srcId="{9D8AC742-3120-4FBC-834F-7013FD3980C7}" destId="{6243E670-B9E6-4EF4-ABA8-7D7C525C955C}" srcOrd="0" destOrd="1" presId="urn:microsoft.com/office/officeart/2018/5/layout/CenteredIconLabelDescriptionList"/>
    <dgm:cxn modelId="{BC618B2C-9A77-434E-A9B4-8F13D3C89B13}" type="presOf" srcId="{7353C1FD-6FE6-46CF-B230-1A50C092995C}" destId="{26F77495-B304-4FE1-8707-B88A51F6F717}" srcOrd="0" destOrd="0" presId="urn:microsoft.com/office/officeart/2018/5/layout/CenteredIconLabelDescriptionList"/>
    <dgm:cxn modelId="{3FA2AA37-143E-4D7F-95EE-CCE09029D21D}" type="presOf" srcId="{51412643-4940-4F3A-A3DE-648D452214E1}" destId="{6243E670-B9E6-4EF4-ABA8-7D7C525C955C}" srcOrd="0" destOrd="2" presId="urn:microsoft.com/office/officeart/2018/5/layout/CenteredIconLabelDescriptionList"/>
    <dgm:cxn modelId="{DE155739-9EBC-44D2-81B7-A4D7FD392A19}" type="presOf" srcId="{8102C2C7-CF11-40DA-AF60-9D8B34A0CFE7}" destId="{F64BE64F-B2CC-4813-9F01-BF3E9B87D58E}" srcOrd="0" destOrd="1" presId="urn:microsoft.com/office/officeart/2018/5/layout/CenteredIconLabelDescriptionList"/>
    <dgm:cxn modelId="{E140185B-444A-4848-AD23-42175A8584C7}" type="presOf" srcId="{15A43A30-67A5-4C8B-9138-EF15CFEBBB29}" destId="{06D6EED9-2A61-427F-B7D7-6EB70A83A635}" srcOrd="0" destOrd="0" presId="urn:microsoft.com/office/officeart/2018/5/layout/CenteredIconLabelDescriptionList"/>
    <dgm:cxn modelId="{9608E578-0200-4736-B7DE-FA66003FA7D1}" type="presOf" srcId="{59DDE124-AA70-4D46-B893-DC3165F5D5A4}" destId="{F64BE64F-B2CC-4813-9F01-BF3E9B87D58E}" srcOrd="0" destOrd="2" presId="urn:microsoft.com/office/officeart/2018/5/layout/CenteredIconLabelDescriptionList"/>
    <dgm:cxn modelId="{C2718F7B-7C58-43C6-8EB7-638E5D419573}" type="presOf" srcId="{F6F3F265-CA4B-4E16-B414-0C60DE76F7CC}" destId="{8EE238E2-37CA-4B02-86D3-198A7A39EE54}" srcOrd="0" destOrd="0" presId="urn:microsoft.com/office/officeart/2018/5/layout/CenteredIconLabelDescriptionList"/>
    <dgm:cxn modelId="{88AEB682-512E-44BB-9940-69F99A2DA04A}" type="presOf" srcId="{9EB1D3E8-3026-4338-8E86-D9F468E56418}" destId="{1EDB9546-267F-474A-AF13-46A0844BAD77}" srcOrd="0" destOrd="0" presId="urn:microsoft.com/office/officeart/2018/5/layout/CenteredIconLabelDescriptionList"/>
    <dgm:cxn modelId="{A0DC9485-8E50-4198-89C2-FD4D16E3EE61}" srcId="{F6F3F265-CA4B-4E16-B414-0C60DE76F7CC}" destId="{9D8AC742-3120-4FBC-834F-7013FD3980C7}" srcOrd="1" destOrd="0" parTransId="{77B2629B-0A94-47E6-BC2B-FBC07DCE53AF}" sibTransId="{C2038D19-FA6C-4CAB-B89C-30E63087CDFB}"/>
    <dgm:cxn modelId="{8CDC808C-C216-44A6-BA53-CBF90DA62DDA}" type="presOf" srcId="{C643746A-FAA5-4ECF-8EF5-66EE2CAB3E41}" destId="{F64BE64F-B2CC-4813-9F01-BF3E9B87D58E}" srcOrd="0" destOrd="0" presId="urn:microsoft.com/office/officeart/2018/5/layout/CenteredIconLabelDescriptionList"/>
    <dgm:cxn modelId="{2053F58E-6D93-4D6C-B9F1-47B46B14A77C}" srcId="{15A43A30-67A5-4C8B-9138-EF15CFEBBB29}" destId="{8102C2C7-CF11-40DA-AF60-9D8B34A0CFE7}" srcOrd="1" destOrd="0" parTransId="{F828FA14-3385-41AB-9843-B9ED1AAE48B9}" sibTransId="{D7AE1159-6779-4C50-83A7-3E2087608A44}"/>
    <dgm:cxn modelId="{9BA71898-06D0-4649-A4FD-497CF244D2EA}" srcId="{7353C1FD-6FE6-46CF-B230-1A50C092995C}" destId="{15A43A30-67A5-4C8B-9138-EF15CFEBBB29}" srcOrd="1" destOrd="0" parTransId="{53401EE8-CEAA-487E-AFCD-A9D8285920E8}" sibTransId="{6E688AD5-997D-4790-A81E-B7E437FD5392}"/>
    <dgm:cxn modelId="{0167BCA3-925B-47CF-8C62-F4FBD8CA1B98}" type="presOf" srcId="{A2E3F4DA-35F8-4C29-82E0-745BEB452935}" destId="{6243E670-B9E6-4EF4-ABA8-7D7C525C955C}" srcOrd="0" destOrd="0" presId="urn:microsoft.com/office/officeart/2018/5/layout/CenteredIconLabelDescriptionList"/>
    <dgm:cxn modelId="{F7E67EA4-BFCC-4FB3-9EB4-69574A91F0A9}" srcId="{15A43A30-67A5-4C8B-9138-EF15CFEBBB29}" destId="{C643746A-FAA5-4ECF-8EF5-66EE2CAB3E41}" srcOrd="0" destOrd="0" parTransId="{6844CF11-F9E9-4426-91C1-333D6B5C9617}" sibTransId="{395229B9-2EAF-47EC-8FA9-EDD087E20F3D}"/>
    <dgm:cxn modelId="{B74FE9A6-2B9F-4889-BFC7-216FD653E4D1}" srcId="{15A43A30-67A5-4C8B-9138-EF15CFEBBB29}" destId="{59DDE124-AA70-4D46-B893-DC3165F5D5A4}" srcOrd="2" destOrd="0" parTransId="{982DB881-E063-4231-90D5-6BA2048AD7A4}" sibTransId="{86348CE4-7C1E-4BBE-A81F-E72454336560}"/>
    <dgm:cxn modelId="{A93B15D8-DC20-4D46-A396-AED09081FCE2}" srcId="{42D05B03-40E8-44D8-8964-5E29C257E897}" destId="{9EB1D3E8-3026-4338-8E86-D9F468E56418}" srcOrd="0" destOrd="0" parTransId="{7255E19F-9C4D-4592-80E4-749031B77FB7}" sibTransId="{AF60F6AF-BB96-40CA-AC40-3C0CD8E5B0F7}"/>
    <dgm:cxn modelId="{672A8DFC-882F-4ABD-843E-9C48C9A7B337}" srcId="{F6F3F265-CA4B-4E16-B414-0C60DE76F7CC}" destId="{51412643-4940-4F3A-A3DE-648D452214E1}" srcOrd="2" destOrd="0" parTransId="{D73700BF-46FD-43A0-A641-6E83AEF2DE3D}" sibTransId="{C51D571D-175A-418F-8055-2751C1119EB6}"/>
    <dgm:cxn modelId="{B87EBFFD-FB67-43BC-A285-994CDA7B54A6}" srcId="{7353C1FD-6FE6-46CF-B230-1A50C092995C}" destId="{F6F3F265-CA4B-4E16-B414-0C60DE76F7CC}" srcOrd="0" destOrd="0" parTransId="{B8AA601C-3768-4754-B30C-8BCEB1BAD5DB}" sibTransId="{5EDBDAEC-45BB-49C4-9A21-F34B8D9E1A16}"/>
    <dgm:cxn modelId="{48BB2650-610B-44B8-A93D-F24972F57FFC}" type="presParOf" srcId="{26F77495-B304-4FE1-8707-B88A51F6F717}" destId="{7791613B-8E35-4A86-AD7F-98EE1DC05A20}" srcOrd="0" destOrd="0" presId="urn:microsoft.com/office/officeart/2018/5/layout/CenteredIconLabelDescriptionList"/>
    <dgm:cxn modelId="{73ABD13F-4A31-4E81-A747-826CDFADAFA1}" type="presParOf" srcId="{7791613B-8E35-4A86-AD7F-98EE1DC05A20}" destId="{FCD18816-44FA-4F83-A22E-CEE615690024}" srcOrd="0" destOrd="0" presId="urn:microsoft.com/office/officeart/2018/5/layout/CenteredIconLabelDescriptionList"/>
    <dgm:cxn modelId="{38944588-32C2-480E-ACA1-6946C41C2FA4}" type="presParOf" srcId="{7791613B-8E35-4A86-AD7F-98EE1DC05A20}" destId="{EC86ADF1-B268-4C40-AEA3-CCEF98D36DF4}" srcOrd="1" destOrd="0" presId="urn:microsoft.com/office/officeart/2018/5/layout/CenteredIconLabelDescriptionList"/>
    <dgm:cxn modelId="{6B260FA4-21B7-446A-9ECC-6F9AE0D96C60}" type="presParOf" srcId="{7791613B-8E35-4A86-AD7F-98EE1DC05A20}" destId="{8EE238E2-37CA-4B02-86D3-198A7A39EE54}" srcOrd="2" destOrd="0" presId="urn:microsoft.com/office/officeart/2018/5/layout/CenteredIconLabelDescriptionList"/>
    <dgm:cxn modelId="{5506F703-9D87-448F-910D-691FADD9EF00}" type="presParOf" srcId="{7791613B-8E35-4A86-AD7F-98EE1DC05A20}" destId="{1CAE7C92-481F-4830-B06F-B8C875EEA8D1}" srcOrd="3" destOrd="0" presId="urn:microsoft.com/office/officeart/2018/5/layout/CenteredIconLabelDescriptionList"/>
    <dgm:cxn modelId="{CBAA7A11-0DCB-4EB5-88B0-689A3081486D}" type="presParOf" srcId="{7791613B-8E35-4A86-AD7F-98EE1DC05A20}" destId="{6243E670-B9E6-4EF4-ABA8-7D7C525C955C}" srcOrd="4" destOrd="0" presId="urn:microsoft.com/office/officeart/2018/5/layout/CenteredIconLabelDescriptionList"/>
    <dgm:cxn modelId="{8F41726B-CE17-4406-9D17-228A95C07071}" type="presParOf" srcId="{26F77495-B304-4FE1-8707-B88A51F6F717}" destId="{490BB6E6-F954-475E-80C3-6943A0559B88}" srcOrd="1" destOrd="0" presId="urn:microsoft.com/office/officeart/2018/5/layout/CenteredIconLabelDescriptionList"/>
    <dgm:cxn modelId="{872E915E-26A5-4FAC-99B1-B242169D6A90}" type="presParOf" srcId="{26F77495-B304-4FE1-8707-B88A51F6F717}" destId="{372F70D9-4563-47B1-A245-5DB3437A3AF7}" srcOrd="2" destOrd="0" presId="urn:microsoft.com/office/officeart/2018/5/layout/CenteredIconLabelDescriptionList"/>
    <dgm:cxn modelId="{80FEE11A-CDDD-4E7A-B10E-627F5047A370}" type="presParOf" srcId="{372F70D9-4563-47B1-A245-5DB3437A3AF7}" destId="{087C2C16-C8D3-40CF-A7AD-B07CD9254E3C}" srcOrd="0" destOrd="0" presId="urn:microsoft.com/office/officeart/2018/5/layout/CenteredIconLabelDescriptionList"/>
    <dgm:cxn modelId="{8F56C61B-84AB-43F1-B8CA-F93BC4ECE8C4}" type="presParOf" srcId="{372F70D9-4563-47B1-A245-5DB3437A3AF7}" destId="{97528DB3-3F49-4389-965A-5C47AEE0D25D}" srcOrd="1" destOrd="0" presId="urn:microsoft.com/office/officeart/2018/5/layout/CenteredIconLabelDescriptionList"/>
    <dgm:cxn modelId="{66651ACD-1DCF-4936-A208-0A35AD03C456}" type="presParOf" srcId="{372F70D9-4563-47B1-A245-5DB3437A3AF7}" destId="{06D6EED9-2A61-427F-B7D7-6EB70A83A635}" srcOrd="2" destOrd="0" presId="urn:microsoft.com/office/officeart/2018/5/layout/CenteredIconLabelDescriptionList"/>
    <dgm:cxn modelId="{A8E3A940-4CD2-49ED-9E84-2B4F59630AA8}" type="presParOf" srcId="{372F70D9-4563-47B1-A245-5DB3437A3AF7}" destId="{9E4A317E-86CC-486C-84D9-D4F4D1A6A603}" srcOrd="3" destOrd="0" presId="urn:microsoft.com/office/officeart/2018/5/layout/CenteredIconLabelDescriptionList"/>
    <dgm:cxn modelId="{A3F862DB-C711-4005-A2FC-A7380E6520C8}" type="presParOf" srcId="{372F70D9-4563-47B1-A245-5DB3437A3AF7}" destId="{F64BE64F-B2CC-4813-9F01-BF3E9B87D58E}" srcOrd="4" destOrd="0" presId="urn:microsoft.com/office/officeart/2018/5/layout/CenteredIconLabelDescriptionList"/>
    <dgm:cxn modelId="{6F43E20A-7DB3-4E3F-9D09-2ED85718FC39}" type="presParOf" srcId="{26F77495-B304-4FE1-8707-B88A51F6F717}" destId="{67855C60-C5B4-4917-A619-C5A1487887DB}" srcOrd="3" destOrd="0" presId="urn:microsoft.com/office/officeart/2018/5/layout/CenteredIconLabelDescriptionList"/>
    <dgm:cxn modelId="{2BA28BD1-5A6C-4694-9C4F-BBF68BA7BF9D}" type="presParOf" srcId="{26F77495-B304-4FE1-8707-B88A51F6F717}" destId="{30E65DD1-E527-4F4A-86D5-388A4793B27D}" srcOrd="4" destOrd="0" presId="urn:microsoft.com/office/officeart/2018/5/layout/CenteredIconLabelDescriptionList"/>
    <dgm:cxn modelId="{911D9AB9-A7ED-4BF2-B903-20DB0E51E99C}" type="presParOf" srcId="{30E65DD1-E527-4F4A-86D5-388A4793B27D}" destId="{A83C92F7-60DF-441A-8280-E28289894A4F}" srcOrd="0" destOrd="0" presId="urn:microsoft.com/office/officeart/2018/5/layout/CenteredIconLabelDescriptionList"/>
    <dgm:cxn modelId="{B79BCC98-CC6B-444A-9666-19DC3655BB59}" type="presParOf" srcId="{30E65DD1-E527-4F4A-86D5-388A4793B27D}" destId="{F0AEC8E1-CC2E-40E5-A614-A617FABDEFB8}" srcOrd="1" destOrd="0" presId="urn:microsoft.com/office/officeart/2018/5/layout/CenteredIconLabelDescriptionList"/>
    <dgm:cxn modelId="{8EC33DB1-7E53-4A14-AA85-959834FF006C}" type="presParOf" srcId="{30E65DD1-E527-4F4A-86D5-388A4793B27D}" destId="{CF036EDB-3387-4D90-9577-57B0FF477E7D}" srcOrd="2" destOrd="0" presId="urn:microsoft.com/office/officeart/2018/5/layout/CenteredIconLabelDescriptionList"/>
    <dgm:cxn modelId="{5E7CCF62-AE3A-451B-A005-CFA799F08839}" type="presParOf" srcId="{30E65DD1-E527-4F4A-86D5-388A4793B27D}" destId="{7578FE9E-E796-487B-AD9D-B46BB5974845}" srcOrd="3" destOrd="0" presId="urn:microsoft.com/office/officeart/2018/5/layout/CenteredIconLabelDescriptionList"/>
    <dgm:cxn modelId="{20738C24-24C1-4430-9238-7333A951D828}" type="presParOf" srcId="{30E65DD1-E527-4F4A-86D5-388A4793B27D}" destId="{1EDB9546-267F-474A-AF13-46A0844BAD7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18816-44FA-4F83-A22E-CEE615690024}">
      <dsp:nvSpPr>
        <dsp:cNvPr id="0" name=""/>
        <dsp:cNvSpPr/>
      </dsp:nvSpPr>
      <dsp:spPr>
        <a:xfrm>
          <a:off x="1029639" y="805571"/>
          <a:ext cx="1105945" cy="1105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E238E2-37CA-4B02-86D3-198A7A39EE54}">
      <dsp:nvSpPr>
        <dsp:cNvPr id="0" name=""/>
        <dsp:cNvSpPr/>
      </dsp:nvSpPr>
      <dsp:spPr>
        <a:xfrm>
          <a:off x="2690" y="2029344"/>
          <a:ext cx="3159843" cy="473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Getting Ready</a:t>
          </a:r>
          <a:endParaRPr lang="en-CA" sz="3000" kern="1200"/>
        </a:p>
      </dsp:txBody>
      <dsp:txXfrm>
        <a:off x="2690" y="2029344"/>
        <a:ext cx="3159843" cy="473976"/>
      </dsp:txXfrm>
    </dsp:sp>
    <dsp:sp modelId="{6243E670-B9E6-4EF4-ABA8-7D7C525C955C}">
      <dsp:nvSpPr>
        <dsp:cNvPr id="0" name=""/>
        <dsp:cNvSpPr/>
      </dsp:nvSpPr>
      <dsp:spPr>
        <a:xfrm>
          <a:off x="2690" y="2558125"/>
          <a:ext cx="3159843" cy="9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kern="1200">
              <a:latin typeface="Calibri Light" panose="020F0302020204030204"/>
            </a:rPr>
            <a:t> </a:t>
          </a:r>
          <a:r>
            <a:rPr lang="en-CA" sz="1700" kern="1200"/>
            <a:t>Data Collection and Prep</a:t>
          </a:r>
          <a:r>
            <a:rPr lang="en-CA" sz="1700" kern="1200">
              <a:latin typeface="Calibri Light" panose="020F0302020204030204"/>
            </a:rPr>
            <a:t>.</a:t>
          </a:r>
          <a:endParaRPr lang="en-CA" sz="1700" kern="1200"/>
        </a:p>
        <a:p>
          <a:pPr marL="0" lvl="0" indent="0" algn="ctr" defTabSz="755650">
            <a:lnSpc>
              <a:spcPct val="100000"/>
            </a:lnSpc>
            <a:spcBef>
              <a:spcPct val="0"/>
            </a:spcBef>
            <a:spcAft>
              <a:spcPct val="35000"/>
            </a:spcAft>
            <a:buNone/>
          </a:pPr>
          <a:r>
            <a:rPr lang="en-CA" sz="1700" kern="1200">
              <a:latin typeface="Calibri Light" panose="020F0302020204030204"/>
            </a:rPr>
            <a:t> </a:t>
          </a:r>
          <a:r>
            <a:rPr lang="en-CA" sz="1700" kern="1200"/>
            <a:t>Front-End Blueprint</a:t>
          </a:r>
          <a:r>
            <a:rPr lang="en-CA" sz="1700" kern="1200">
              <a:latin typeface="Calibri Light" panose="020F0302020204030204"/>
            </a:rPr>
            <a:t>.</a:t>
          </a:r>
          <a:endParaRPr lang="en-CA" sz="1700" kern="1200"/>
        </a:p>
        <a:p>
          <a:pPr marL="0" lvl="0" indent="0" algn="ctr" defTabSz="755650">
            <a:lnSpc>
              <a:spcPct val="100000"/>
            </a:lnSpc>
            <a:spcBef>
              <a:spcPct val="0"/>
            </a:spcBef>
            <a:spcAft>
              <a:spcPct val="35000"/>
            </a:spcAft>
            <a:buNone/>
          </a:pPr>
          <a:r>
            <a:rPr lang="en-US" sz="1700" kern="1200">
              <a:latin typeface="Calibri Light" panose="020F0302020204030204"/>
            </a:rPr>
            <a:t> </a:t>
          </a:r>
          <a:r>
            <a:rPr lang="en-US" sz="1700" kern="1200"/>
            <a:t>Creating the Front End</a:t>
          </a:r>
          <a:r>
            <a:rPr lang="en-US" sz="1700" kern="1200">
              <a:latin typeface="Calibri Light" panose="020F0302020204030204"/>
            </a:rPr>
            <a:t>.</a:t>
          </a:r>
          <a:endParaRPr lang="en-CA" sz="1700" kern="1200"/>
        </a:p>
      </dsp:txBody>
      <dsp:txXfrm>
        <a:off x="2690" y="2558125"/>
        <a:ext cx="3159843" cy="987641"/>
      </dsp:txXfrm>
    </dsp:sp>
    <dsp:sp modelId="{087C2C16-C8D3-40CF-A7AD-B07CD9254E3C}">
      <dsp:nvSpPr>
        <dsp:cNvPr id="0" name=""/>
        <dsp:cNvSpPr/>
      </dsp:nvSpPr>
      <dsp:spPr>
        <a:xfrm>
          <a:off x="4742456" y="805571"/>
          <a:ext cx="1105945" cy="1105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D6EED9-2A61-427F-B7D7-6EB70A83A635}">
      <dsp:nvSpPr>
        <dsp:cNvPr id="0" name=""/>
        <dsp:cNvSpPr/>
      </dsp:nvSpPr>
      <dsp:spPr>
        <a:xfrm>
          <a:off x="3715507" y="2029344"/>
          <a:ext cx="3159843" cy="473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Making It Work</a:t>
          </a:r>
          <a:endParaRPr lang="en-CA" sz="3000" kern="1200"/>
        </a:p>
      </dsp:txBody>
      <dsp:txXfrm>
        <a:off x="3715507" y="2029344"/>
        <a:ext cx="3159843" cy="473976"/>
      </dsp:txXfrm>
    </dsp:sp>
    <dsp:sp modelId="{F64BE64F-B2CC-4813-9F01-BF3E9B87D58E}">
      <dsp:nvSpPr>
        <dsp:cNvPr id="0" name=""/>
        <dsp:cNvSpPr/>
      </dsp:nvSpPr>
      <dsp:spPr>
        <a:xfrm>
          <a:off x="3715507" y="2558125"/>
          <a:ext cx="3159843" cy="9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kern="1200">
              <a:latin typeface="Calibri Light" panose="020F0302020204030204"/>
            </a:rPr>
            <a:t> </a:t>
          </a:r>
          <a:r>
            <a:rPr lang="en-CA" sz="1700" kern="1200"/>
            <a:t>Back-End Structure</a:t>
          </a:r>
          <a:r>
            <a:rPr lang="en-CA" sz="1700" kern="1200">
              <a:latin typeface="Calibri Light" panose="020F0302020204030204"/>
            </a:rPr>
            <a:t>.</a:t>
          </a:r>
          <a:endParaRPr lang="en-CA" sz="1700" kern="1200"/>
        </a:p>
        <a:p>
          <a:pPr marL="0" lvl="0" indent="0" algn="ctr" defTabSz="755650">
            <a:lnSpc>
              <a:spcPct val="100000"/>
            </a:lnSpc>
            <a:spcBef>
              <a:spcPct val="0"/>
            </a:spcBef>
            <a:spcAft>
              <a:spcPct val="35000"/>
            </a:spcAft>
            <a:buNone/>
          </a:pPr>
          <a:r>
            <a:rPr lang="en-CA" sz="1700" kern="1200">
              <a:latin typeface="Calibri Light" panose="020F0302020204030204"/>
            </a:rPr>
            <a:t> </a:t>
          </a:r>
          <a:r>
            <a:rPr lang="en-CA" sz="1700" kern="1200"/>
            <a:t>Back-End Building</a:t>
          </a:r>
          <a:r>
            <a:rPr lang="en-CA" sz="1700" kern="1200">
              <a:latin typeface="Calibri Light" panose="020F0302020204030204"/>
            </a:rPr>
            <a:t>.</a:t>
          </a:r>
          <a:endParaRPr lang="en-CA" sz="1700" kern="1200"/>
        </a:p>
        <a:p>
          <a:pPr marL="0" lvl="0" indent="0" algn="ctr" defTabSz="755650">
            <a:lnSpc>
              <a:spcPct val="100000"/>
            </a:lnSpc>
            <a:spcBef>
              <a:spcPct val="0"/>
            </a:spcBef>
            <a:spcAft>
              <a:spcPct val="35000"/>
            </a:spcAft>
            <a:buNone/>
          </a:pPr>
          <a:r>
            <a:rPr lang="en-CA" sz="1700" kern="1200">
              <a:latin typeface="Calibri Light" panose="020F0302020204030204"/>
            </a:rPr>
            <a:t> </a:t>
          </a:r>
          <a:r>
            <a:rPr lang="en-CA" sz="1700" kern="1200"/>
            <a:t>Adding the Brain</a:t>
          </a:r>
          <a:r>
            <a:rPr lang="en-CA" sz="1700" kern="1200">
              <a:latin typeface="Calibri Light" panose="020F0302020204030204"/>
            </a:rPr>
            <a:t>.</a:t>
          </a:r>
          <a:endParaRPr lang="en-CA" sz="1700" kern="1200"/>
        </a:p>
      </dsp:txBody>
      <dsp:txXfrm>
        <a:off x="3715507" y="2558125"/>
        <a:ext cx="3159843" cy="987641"/>
      </dsp:txXfrm>
    </dsp:sp>
    <dsp:sp modelId="{A83C92F7-60DF-441A-8280-E28289894A4F}">
      <dsp:nvSpPr>
        <dsp:cNvPr id="0" name=""/>
        <dsp:cNvSpPr/>
      </dsp:nvSpPr>
      <dsp:spPr>
        <a:xfrm>
          <a:off x="8455272" y="805571"/>
          <a:ext cx="1105945" cy="1105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036EDB-3387-4D90-9577-57B0FF477E7D}">
      <dsp:nvSpPr>
        <dsp:cNvPr id="0" name=""/>
        <dsp:cNvSpPr/>
      </dsp:nvSpPr>
      <dsp:spPr>
        <a:xfrm>
          <a:off x="7428323" y="2029344"/>
          <a:ext cx="3159843" cy="473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Getting It Just Right</a:t>
          </a:r>
          <a:endParaRPr lang="en-CA" sz="3000" kern="1200"/>
        </a:p>
      </dsp:txBody>
      <dsp:txXfrm>
        <a:off x="7428323" y="2029344"/>
        <a:ext cx="3159843" cy="473976"/>
      </dsp:txXfrm>
    </dsp:sp>
    <dsp:sp modelId="{1EDB9546-267F-474A-AF13-46A0844BAD77}">
      <dsp:nvSpPr>
        <dsp:cNvPr id="0" name=""/>
        <dsp:cNvSpPr/>
      </dsp:nvSpPr>
      <dsp:spPr>
        <a:xfrm>
          <a:off x="7428323" y="2558125"/>
          <a:ext cx="3159843" cy="9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kern="1200">
              <a:latin typeface="Calibri Light" panose="020F0302020204030204"/>
            </a:rPr>
            <a:t> </a:t>
          </a:r>
          <a:r>
            <a:rPr lang="en-CA" sz="1700" kern="1200"/>
            <a:t>Integrate and Test</a:t>
          </a:r>
          <a:r>
            <a:rPr lang="en-CA" sz="1700" kern="1200">
              <a:latin typeface="Calibri Light" panose="020F0302020204030204"/>
            </a:rPr>
            <a:t>.</a:t>
          </a:r>
          <a:endParaRPr lang="en-CA" sz="1700" kern="1200"/>
        </a:p>
      </dsp:txBody>
      <dsp:txXfrm>
        <a:off x="7428323" y="2558125"/>
        <a:ext cx="3159843" cy="98764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EF9C-3958-4A4E-4788-BA22D4651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3A143B8-4E22-22DF-6D96-BB1598252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E0C8853-25D7-C980-9F32-8FDD6698A9E8}"/>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5" name="Footer Placeholder 4">
            <a:extLst>
              <a:ext uri="{FF2B5EF4-FFF2-40B4-BE49-F238E27FC236}">
                <a16:creationId xmlns:a16="http://schemas.microsoft.com/office/drawing/2014/main" id="{383F17E0-F945-DBB8-E0B1-7E21CCCA63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CFABD1-D224-14E2-1127-EAEB22585924}"/>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2505394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6A650-8C1D-33E8-6ED8-B983E78677A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DFEB37-93C3-7749-C538-19FA9E5E82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CCE1C7-71FA-0D92-1799-681699274C37}"/>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5" name="Footer Placeholder 4">
            <a:extLst>
              <a:ext uri="{FF2B5EF4-FFF2-40B4-BE49-F238E27FC236}">
                <a16:creationId xmlns:a16="http://schemas.microsoft.com/office/drawing/2014/main" id="{8E9415F2-1A62-D301-F7DD-FEE00CB670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E39101-6CB6-D7ED-F42F-B955D9B74DB0}"/>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2285475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206A7-AA06-46CD-14F2-14FEBD898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AAA8696-4158-F89E-F03D-C3E2789D6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6ACEBD-6A9E-C575-66B1-54C932EE138B}"/>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5" name="Footer Placeholder 4">
            <a:extLst>
              <a:ext uri="{FF2B5EF4-FFF2-40B4-BE49-F238E27FC236}">
                <a16:creationId xmlns:a16="http://schemas.microsoft.com/office/drawing/2014/main" id="{0C3DB48D-DA95-B5A0-CE37-9EEB0B5344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5880B5-70F2-22F6-F3EC-7603B5A34FBD}"/>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1397790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4AF7-32EE-4D7A-4187-F67036316C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FC2895F-E598-E130-91C6-A19105F82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F997E5-1A9D-6013-E4F5-8D5FD993FD5E}"/>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5" name="Footer Placeholder 4">
            <a:extLst>
              <a:ext uri="{FF2B5EF4-FFF2-40B4-BE49-F238E27FC236}">
                <a16:creationId xmlns:a16="http://schemas.microsoft.com/office/drawing/2014/main" id="{26EB06EF-5EF7-6363-4A7B-CB0944373D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EB86E9-00A9-438E-9030-CD85E44AB36C}"/>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1852226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3E18-7EB9-2480-C821-57F85C6095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AFD2DAC-9948-9782-01D7-0CF2C7EAB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45C81-819E-FF52-3849-3CE5A0DE6EDB}"/>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5" name="Footer Placeholder 4">
            <a:extLst>
              <a:ext uri="{FF2B5EF4-FFF2-40B4-BE49-F238E27FC236}">
                <a16:creationId xmlns:a16="http://schemas.microsoft.com/office/drawing/2014/main" id="{886EB1A1-4E0C-B682-864B-D1EC86AB77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50E115-5E73-B500-BF94-F0189C57BF16}"/>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4166386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96A4-3B0F-BAC2-3FAF-EEC2EFFB0E2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7B58F7-7FF0-8008-F36E-1233B4F4AC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7FF9FCF-FD06-7DA0-0A6B-B1BF5493A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FBE433A-FBD1-7207-5150-587BAC4C2983}"/>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6" name="Footer Placeholder 5">
            <a:extLst>
              <a:ext uri="{FF2B5EF4-FFF2-40B4-BE49-F238E27FC236}">
                <a16:creationId xmlns:a16="http://schemas.microsoft.com/office/drawing/2014/main" id="{1EB658A4-C945-E1BE-C4D8-CE54A0630F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020D98-25B2-E219-B956-CF9AC9FB125B}"/>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3836056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B27B-DA84-192B-D5D7-4A15567E25A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8C14CFB-3FA4-B20A-C794-329B39DDA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E7ADF-07ED-2E99-AA33-AE4372D9D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0F5204-9ED5-7887-796B-009EDE6E0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65B939-CFE1-2830-786D-96DF83BB2C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FB5B217-644D-09B9-8B61-0D760158F6A9}"/>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8" name="Footer Placeholder 7">
            <a:extLst>
              <a:ext uri="{FF2B5EF4-FFF2-40B4-BE49-F238E27FC236}">
                <a16:creationId xmlns:a16="http://schemas.microsoft.com/office/drawing/2014/main" id="{4E622A08-5C5D-D862-1291-9350F1AFC06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6DBAACA-55BD-3D0D-7401-C1005DED1C37}"/>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1651688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4C6B-2401-5666-C94F-B19F2839561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809B2D-0EE4-DBBA-5274-2C3E58B003F3}"/>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4" name="Footer Placeholder 3">
            <a:extLst>
              <a:ext uri="{FF2B5EF4-FFF2-40B4-BE49-F238E27FC236}">
                <a16:creationId xmlns:a16="http://schemas.microsoft.com/office/drawing/2014/main" id="{8450D1CE-E780-FB91-1F44-DB6FA91C17C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97AEC6A-6DFB-2F88-7544-F13F1E76FD26}"/>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4089202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88663-A855-1B1E-DCD4-00682CA9F060}"/>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3" name="Footer Placeholder 2">
            <a:extLst>
              <a:ext uri="{FF2B5EF4-FFF2-40B4-BE49-F238E27FC236}">
                <a16:creationId xmlns:a16="http://schemas.microsoft.com/office/drawing/2014/main" id="{0F103898-403F-1F13-2644-66F0E536586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DDE7F03-67A7-DB59-EDE6-48C077601833}"/>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1244396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F24E-50C0-6D7E-6034-6D5D352B9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BFAF50E-36CC-8599-C7D3-1208656D07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7532D31-55A0-6C56-0AB9-26395224A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812B7-2199-DE18-5800-D94F6D8D8115}"/>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6" name="Footer Placeholder 5">
            <a:extLst>
              <a:ext uri="{FF2B5EF4-FFF2-40B4-BE49-F238E27FC236}">
                <a16:creationId xmlns:a16="http://schemas.microsoft.com/office/drawing/2014/main" id="{DEFB2965-C8B5-09FF-03EF-1D2C6939F3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95400C-AA84-6180-294E-ED7EEFC8A597}"/>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1254187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3F6F-0C86-F7CB-B892-7D7EFBC69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32FA91D-EFA1-C501-D6F6-6FFC7B207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A1FD5AC-43B9-8825-42F0-79E234F63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FA614-0DA0-CE0B-72B9-C8D9660C9F87}"/>
              </a:ext>
            </a:extLst>
          </p:cNvPr>
          <p:cNvSpPr>
            <a:spLocks noGrp="1"/>
          </p:cNvSpPr>
          <p:nvPr>
            <p:ph type="dt" sz="half" idx="10"/>
          </p:nvPr>
        </p:nvSpPr>
        <p:spPr/>
        <p:txBody>
          <a:bodyPr/>
          <a:lstStyle/>
          <a:p>
            <a:fld id="{4A6F1128-3929-45E4-8A43-E3DB8E4AB0E3}" type="datetimeFigureOut">
              <a:rPr lang="en-CA" smtClean="0"/>
              <a:t>2023-10-05</a:t>
            </a:fld>
            <a:endParaRPr lang="en-CA"/>
          </a:p>
        </p:txBody>
      </p:sp>
      <p:sp>
        <p:nvSpPr>
          <p:cNvPr id="6" name="Footer Placeholder 5">
            <a:extLst>
              <a:ext uri="{FF2B5EF4-FFF2-40B4-BE49-F238E27FC236}">
                <a16:creationId xmlns:a16="http://schemas.microsoft.com/office/drawing/2014/main" id="{58ED7754-12DE-52F9-D369-3B5F9CE107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9720D9-7C7A-9B76-8DD2-9A99C3E96795}"/>
              </a:ext>
            </a:extLst>
          </p:cNvPr>
          <p:cNvSpPr>
            <a:spLocks noGrp="1"/>
          </p:cNvSpPr>
          <p:nvPr>
            <p:ph type="sldNum" sz="quarter" idx="12"/>
          </p:nvPr>
        </p:nvSpPr>
        <p:spPr/>
        <p:txBody>
          <a:bodyPr/>
          <a:lstStyle/>
          <a:p>
            <a:fld id="{89D8F08A-8AE6-4FAC-AC4A-D8F44B369270}" type="slidenum">
              <a:rPr lang="en-CA" smtClean="0"/>
              <a:t>‹#›</a:t>
            </a:fld>
            <a:endParaRPr lang="en-CA"/>
          </a:p>
        </p:txBody>
      </p:sp>
    </p:spTree>
    <p:extLst>
      <p:ext uri="{BB962C8B-B14F-4D97-AF65-F5344CB8AC3E}">
        <p14:creationId xmlns:p14="http://schemas.microsoft.com/office/powerpoint/2010/main" val="3742529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67905-7B7F-3457-5A9C-C480A0209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A7B0F3-ADEA-1FF4-249B-932E75725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FFF69A-AE1F-9611-4DAB-157228BAE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F1128-3929-45E4-8A43-E3DB8E4AB0E3}" type="datetimeFigureOut">
              <a:rPr lang="en-CA" smtClean="0"/>
              <a:t>2023-10-05</a:t>
            </a:fld>
            <a:endParaRPr lang="en-CA"/>
          </a:p>
        </p:txBody>
      </p:sp>
      <p:sp>
        <p:nvSpPr>
          <p:cNvPr id="5" name="Footer Placeholder 4">
            <a:extLst>
              <a:ext uri="{FF2B5EF4-FFF2-40B4-BE49-F238E27FC236}">
                <a16:creationId xmlns:a16="http://schemas.microsoft.com/office/drawing/2014/main" id="{B39BB8C7-A6BD-70C9-7EF4-367ACE593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C9C0739-663D-5AD3-5AE8-AFEE170C59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8F08A-8AE6-4FAC-AC4A-D8F44B369270}" type="slidenum">
              <a:rPr lang="en-CA" smtClean="0"/>
              <a:t>‹#›</a:t>
            </a:fld>
            <a:endParaRPr lang="en-CA"/>
          </a:p>
        </p:txBody>
      </p:sp>
    </p:spTree>
    <p:extLst>
      <p:ext uri="{BB962C8B-B14F-4D97-AF65-F5344CB8AC3E}">
        <p14:creationId xmlns:p14="http://schemas.microsoft.com/office/powerpoint/2010/main" val="396231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C54B5E-5CE5-1A12-E09E-FF5E2A5A2011}"/>
              </a:ext>
            </a:extLst>
          </p:cNvPr>
          <p:cNvPicPr>
            <a:picLocks noChangeAspect="1"/>
          </p:cNvPicPr>
          <p:nvPr/>
        </p:nvPicPr>
        <p:blipFill rotWithShape="1">
          <a:blip r:embed="rId2"/>
          <a:srcRect t="3256" b="11517"/>
          <a:stretch/>
        </p:blipFill>
        <p:spPr>
          <a:xfrm>
            <a:off x="-3047" y="-71110"/>
            <a:ext cx="12191999" cy="6857990"/>
          </a:xfrm>
          <a:prstGeom prst="rect">
            <a:avLst/>
          </a:prstGeom>
        </p:spPr>
      </p:pic>
      <p:sp>
        <p:nvSpPr>
          <p:cNvPr id="16" name="Rectangle 15">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6DF3C-5402-310A-F8D8-1A6EDCCA2BD5}"/>
              </a:ext>
            </a:extLst>
          </p:cNvPr>
          <p:cNvSpPr>
            <a:spLocks noGrp="1"/>
          </p:cNvSpPr>
          <p:nvPr>
            <p:ph type="ctrTitle"/>
          </p:nvPr>
        </p:nvSpPr>
        <p:spPr>
          <a:xfrm>
            <a:off x="1097280" y="325551"/>
            <a:ext cx="10058400" cy="1624548"/>
          </a:xfrm>
          <a:effectLst>
            <a:outerShdw blurRad="50800" dist="38100" dir="2700000" algn="tl" rotWithShape="0">
              <a:prstClr val="black">
                <a:alpha val="40000"/>
              </a:prstClr>
            </a:outerShdw>
          </a:effectLst>
        </p:spPr>
        <p:txBody>
          <a:bodyPr>
            <a:normAutofit/>
          </a:bodyPr>
          <a:lstStyle/>
          <a:p>
            <a:r>
              <a:rPr lang="en-US" sz="5200" b="1">
                <a:solidFill>
                  <a:srgbClr val="FFFFFF"/>
                </a:solidFill>
                <a:latin typeface="Calibri Light"/>
                <a:ea typeface="Roboto"/>
                <a:cs typeface="Roboto"/>
              </a:rPr>
              <a:t>OPTIMAL PATH</a:t>
            </a:r>
            <a:endParaRPr lang="en-CA" sz="5200" b="1">
              <a:solidFill>
                <a:srgbClr val="FFFFFF"/>
              </a:solidFill>
              <a:latin typeface="Calibri Light"/>
              <a:ea typeface="Roboto"/>
              <a:cs typeface="Roboto"/>
            </a:endParaRPr>
          </a:p>
        </p:txBody>
      </p:sp>
      <p:sp>
        <p:nvSpPr>
          <p:cNvPr id="3" name="Subtitle 2">
            <a:extLst>
              <a:ext uri="{FF2B5EF4-FFF2-40B4-BE49-F238E27FC236}">
                <a16:creationId xmlns:a16="http://schemas.microsoft.com/office/drawing/2014/main" id="{00E78AA5-F338-4334-1F9F-EFDEAE4105BB}"/>
              </a:ext>
            </a:extLst>
          </p:cNvPr>
          <p:cNvSpPr>
            <a:spLocks noGrp="1"/>
          </p:cNvSpPr>
          <p:nvPr>
            <p:ph type="subTitle" idx="1"/>
          </p:nvPr>
        </p:nvSpPr>
        <p:spPr>
          <a:xfrm>
            <a:off x="1100051" y="2275641"/>
            <a:ext cx="10058400" cy="3079110"/>
          </a:xfrm>
          <a:effectLst>
            <a:outerShdw blurRad="50800" dist="38100" dir="2700000" algn="tl" rotWithShape="0">
              <a:prstClr val="black">
                <a:alpha val="40000"/>
              </a:prstClr>
            </a:outerShdw>
          </a:effectLst>
        </p:spPr>
        <p:txBody>
          <a:bodyPr vert="horz" lIns="91440" tIns="45720" rIns="91440" bIns="45720" rtlCol="0" anchor="t">
            <a:normAutofit/>
          </a:bodyPr>
          <a:lstStyle/>
          <a:p>
            <a:endParaRPr lang="en-US">
              <a:solidFill>
                <a:srgbClr val="FFFFFF"/>
              </a:solidFill>
            </a:endParaRPr>
          </a:p>
          <a:p>
            <a:r>
              <a:rPr lang="en-US" sz="3600">
                <a:solidFill>
                  <a:srgbClr val="FFFFFF"/>
                </a:solidFill>
              </a:rPr>
              <a:t>BYTE_AI</a:t>
            </a:r>
            <a:endParaRPr lang="en-US" sz="3600">
              <a:solidFill>
                <a:srgbClr val="FFFFFF"/>
              </a:solidFill>
              <a:ea typeface="Calibri"/>
              <a:cs typeface="Calibri"/>
            </a:endParaRPr>
          </a:p>
          <a:p>
            <a:r>
              <a:rPr lang="en-US" b="1">
                <a:solidFill>
                  <a:srgbClr val="FFFFFF"/>
                </a:solidFill>
              </a:rPr>
              <a:t>Akshaya </a:t>
            </a:r>
            <a:r>
              <a:rPr lang="en-US" b="1" err="1">
                <a:solidFill>
                  <a:srgbClr val="FFFFFF"/>
                </a:solidFill>
              </a:rPr>
              <a:t>Bhalikha</a:t>
            </a:r>
            <a:r>
              <a:rPr lang="en-US" b="1">
                <a:solidFill>
                  <a:srgbClr val="FFFFFF"/>
                </a:solidFill>
              </a:rPr>
              <a:t> Dhanasekaran (100936892)</a:t>
            </a:r>
            <a:endParaRPr lang="en-US" b="1">
              <a:solidFill>
                <a:srgbClr val="FFFFFF"/>
              </a:solidFill>
              <a:ea typeface="Calibri"/>
              <a:cs typeface="Calibri"/>
            </a:endParaRPr>
          </a:p>
          <a:p>
            <a:r>
              <a:rPr lang="en-US" b="1">
                <a:solidFill>
                  <a:srgbClr val="FFFFFF"/>
                </a:solidFill>
              </a:rPr>
              <a:t>Manikandan Ganesan (100921793)</a:t>
            </a:r>
            <a:endParaRPr lang="en-US" b="1">
              <a:solidFill>
                <a:srgbClr val="FFFFFF"/>
              </a:solidFill>
              <a:ea typeface="Calibri"/>
              <a:cs typeface="Calibri"/>
            </a:endParaRPr>
          </a:p>
          <a:p>
            <a:r>
              <a:rPr lang="en-US" b="1" err="1">
                <a:solidFill>
                  <a:srgbClr val="FFFFFF"/>
                </a:solidFill>
              </a:rPr>
              <a:t>Regunanthan</a:t>
            </a:r>
            <a:r>
              <a:rPr lang="en-US" b="1">
                <a:solidFill>
                  <a:srgbClr val="FFFFFF"/>
                </a:solidFill>
              </a:rPr>
              <a:t> Kumaravel (100920917)</a:t>
            </a:r>
            <a:endParaRPr lang="en-US" b="1">
              <a:solidFill>
                <a:srgbClr val="FFFFFF"/>
              </a:solidFill>
              <a:ea typeface="Calibri"/>
              <a:cs typeface="Calibri"/>
            </a:endParaRPr>
          </a:p>
          <a:p>
            <a:r>
              <a:rPr lang="en-US" b="1">
                <a:solidFill>
                  <a:srgbClr val="FFFFFF"/>
                </a:solidFill>
                <a:ea typeface="Calibri"/>
                <a:cs typeface="Calibri"/>
              </a:rPr>
              <a:t>Ajay Krishna Ayyappan (100938063)</a:t>
            </a:r>
          </a:p>
        </p:txBody>
      </p:sp>
    </p:spTree>
    <p:extLst>
      <p:ext uri="{BB962C8B-B14F-4D97-AF65-F5344CB8AC3E}">
        <p14:creationId xmlns:p14="http://schemas.microsoft.com/office/powerpoint/2010/main" val="1207512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6F6B0-F08D-C8D0-33CF-27B64999228C}"/>
              </a:ext>
            </a:extLst>
          </p:cNvPr>
          <p:cNvSpPr>
            <a:spLocks noGrp="1"/>
          </p:cNvSpPr>
          <p:nvPr>
            <p:ph type="title"/>
          </p:nvPr>
        </p:nvSpPr>
        <p:spPr>
          <a:xfrm>
            <a:off x="466722" y="586855"/>
            <a:ext cx="3201366" cy="2828225"/>
          </a:xfrm>
        </p:spPr>
        <p:txBody>
          <a:bodyPr anchor="b">
            <a:normAutofit/>
          </a:bodyPr>
          <a:lstStyle/>
          <a:p>
            <a:pPr algn="r"/>
            <a:r>
              <a:rPr lang="en-US" b="1" i="0" u="none" strike="noStrike">
                <a:solidFill>
                  <a:srgbClr val="EBEBEB"/>
                </a:solidFill>
                <a:effectLst/>
                <a:latin typeface="Century Gothic"/>
              </a:rPr>
              <a:t>AI Feature</a:t>
            </a:r>
            <a:r>
              <a:rPr lang="en-US" b="1" i="0">
                <a:solidFill>
                  <a:srgbClr val="EBEBEB"/>
                </a:solidFill>
                <a:effectLst/>
                <a:latin typeface="Century Gothic"/>
              </a:rPr>
              <a:t>​</a:t>
            </a:r>
            <a:r>
              <a:rPr lang="en-US" b="1">
                <a:solidFill>
                  <a:srgbClr val="EBEBEB"/>
                </a:solidFill>
                <a:latin typeface="Century Gothic"/>
              </a:rPr>
              <a:t>s</a:t>
            </a:r>
            <a:endParaRPr lang="en-CA" sz="148100" b="1">
              <a:solidFill>
                <a:srgbClr val="FFFFFF"/>
              </a:solidFill>
              <a:latin typeface="Century Gothic"/>
            </a:endParaRPr>
          </a:p>
        </p:txBody>
      </p:sp>
      <p:sp>
        <p:nvSpPr>
          <p:cNvPr id="3" name="Content Placeholder 2">
            <a:extLst>
              <a:ext uri="{FF2B5EF4-FFF2-40B4-BE49-F238E27FC236}">
                <a16:creationId xmlns:a16="http://schemas.microsoft.com/office/drawing/2014/main" id="{3F363BC5-D041-5EB4-0BED-5BA753375FD2}"/>
              </a:ext>
            </a:extLst>
          </p:cNvPr>
          <p:cNvSpPr>
            <a:spLocks noGrp="1"/>
          </p:cNvSpPr>
          <p:nvPr>
            <p:ph idx="1"/>
          </p:nvPr>
        </p:nvSpPr>
        <p:spPr>
          <a:xfrm>
            <a:off x="4037826" y="10138"/>
            <a:ext cx="8154173" cy="6837724"/>
          </a:xfrm>
        </p:spPr>
        <p:txBody>
          <a:bodyPr anchor="ctr">
            <a:normAutofit/>
          </a:bodyPr>
          <a:lstStyle/>
          <a:p>
            <a:pPr algn="just">
              <a:spcBef>
                <a:spcPts val="0"/>
              </a:spcBef>
              <a:spcAft>
                <a:spcPts val="600"/>
              </a:spcAft>
              <a:buFont typeface="Arial,Sans-Serif"/>
              <a:buChar char="•"/>
            </a:pPr>
            <a:r>
              <a:rPr lang="en-US" sz="2400">
                <a:ea typeface="Calibri"/>
                <a:cs typeface="Calibri"/>
              </a:rPr>
              <a:t>Finding Optimal Path using A* or Dijkstra's</a:t>
            </a:r>
            <a:r>
              <a:rPr lang="en-US" sz="2400">
                <a:ea typeface="+mn-lt"/>
                <a:cs typeface="+mn-lt"/>
              </a:rPr>
              <a:t> Algorithm between Source and Destination Location.</a:t>
            </a:r>
            <a:endParaRPr lang="en-US"/>
          </a:p>
          <a:p>
            <a:pPr algn="just">
              <a:spcBef>
                <a:spcPts val="0"/>
              </a:spcBef>
              <a:spcAft>
                <a:spcPts val="600"/>
              </a:spcAft>
              <a:buFont typeface="Arial,Sans-Serif"/>
              <a:buChar char="•"/>
            </a:pPr>
            <a:r>
              <a:rPr lang="en-US" sz="2400">
                <a:ea typeface="Calibri"/>
                <a:cs typeface="Calibri"/>
              </a:rPr>
              <a:t>Finding Optimal Path based on Congestion between Source and Destination Location.</a:t>
            </a:r>
          </a:p>
          <a:p>
            <a:pPr>
              <a:spcBef>
                <a:spcPts val="0"/>
              </a:spcBef>
              <a:spcAft>
                <a:spcPts val="600"/>
              </a:spcAft>
              <a:buFont typeface="Arial,Sans-Serif"/>
              <a:buChar char="•"/>
            </a:pPr>
            <a:endParaRPr lang="en-US"/>
          </a:p>
        </p:txBody>
      </p:sp>
    </p:spTree>
    <p:extLst>
      <p:ext uri="{BB962C8B-B14F-4D97-AF65-F5344CB8AC3E}">
        <p14:creationId xmlns:p14="http://schemas.microsoft.com/office/powerpoint/2010/main" val="4279105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FDD501B-DFEB-0DD5-F789-9F51BE281E51}"/>
              </a:ext>
            </a:extLst>
          </p:cNvPr>
          <p:cNvSpPr>
            <a:spLocks noGrp="1"/>
          </p:cNvSpPr>
          <p:nvPr>
            <p:ph type="title"/>
          </p:nvPr>
        </p:nvSpPr>
        <p:spPr>
          <a:xfrm>
            <a:off x="1069115" y="785906"/>
            <a:ext cx="10053763" cy="2928470"/>
          </a:xfrm>
        </p:spPr>
        <p:txBody>
          <a:bodyPr vert="horz" lIns="91440" tIns="45720" rIns="91440" bIns="45720" rtlCol="0" anchor="b">
            <a:normAutofit/>
          </a:bodyPr>
          <a:lstStyle/>
          <a:p>
            <a:pPr algn="ctr"/>
            <a:r>
              <a:rPr lang="en-US" sz="4800" b="1">
                <a:solidFill>
                  <a:srgbClr val="FFFFFF"/>
                </a:solidFill>
              </a:rPr>
              <a:t>Thank you </a:t>
            </a:r>
            <a:endParaRPr lang="en-US" sz="4800" b="1" kern="1200">
              <a:solidFill>
                <a:srgbClr val="FFFFFF"/>
              </a:solidFill>
              <a:latin typeface="+mj-lt"/>
              <a:ea typeface="Calibri Light"/>
              <a:cs typeface="Calibri Light"/>
            </a:endParaRPr>
          </a:p>
        </p:txBody>
      </p:sp>
    </p:spTree>
    <p:extLst>
      <p:ext uri="{BB962C8B-B14F-4D97-AF65-F5344CB8AC3E}">
        <p14:creationId xmlns:p14="http://schemas.microsoft.com/office/powerpoint/2010/main" val="2483047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6F6B0-F08D-C8D0-33CF-27B64999228C}"/>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EBEBEB"/>
                </a:solidFill>
                <a:effectLst/>
                <a:latin typeface="+mn-lt"/>
              </a:rPr>
              <a:t>Project Definition and overview</a:t>
            </a:r>
            <a:endParaRPr lang="en-CA" sz="4000">
              <a:solidFill>
                <a:srgbClr val="FFFFFF"/>
              </a:solidFill>
              <a:latin typeface="+mn-lt"/>
            </a:endParaRPr>
          </a:p>
        </p:txBody>
      </p:sp>
      <p:sp>
        <p:nvSpPr>
          <p:cNvPr id="3" name="Content Placeholder 2">
            <a:extLst>
              <a:ext uri="{FF2B5EF4-FFF2-40B4-BE49-F238E27FC236}">
                <a16:creationId xmlns:a16="http://schemas.microsoft.com/office/drawing/2014/main" id="{3F363BC5-D041-5EB4-0BED-5BA753375FD2}"/>
              </a:ext>
            </a:extLst>
          </p:cNvPr>
          <p:cNvSpPr>
            <a:spLocks noGrp="1"/>
          </p:cNvSpPr>
          <p:nvPr>
            <p:ph idx="1"/>
          </p:nvPr>
        </p:nvSpPr>
        <p:spPr>
          <a:xfrm>
            <a:off x="4037826" y="10138"/>
            <a:ext cx="8154173" cy="6837724"/>
          </a:xfrm>
        </p:spPr>
        <p:txBody>
          <a:bodyPr anchor="ctr">
            <a:normAutofit/>
          </a:bodyPr>
          <a:lstStyle/>
          <a:p>
            <a:pPr algn="just"/>
            <a:r>
              <a:rPr lang="en-US" sz="2400"/>
              <a:t>Our project is an AI powered optimal path finder. </a:t>
            </a:r>
            <a:endParaRPr lang="en-US" sz="2400">
              <a:ea typeface="Calibri"/>
              <a:cs typeface="Calibri"/>
            </a:endParaRPr>
          </a:p>
          <a:p>
            <a:pPr algn="just"/>
            <a:r>
              <a:rPr lang="en-US" sz="2400"/>
              <a:t>It is a Progressive Web Application where all the modules should be locally hosted. </a:t>
            </a:r>
            <a:endParaRPr lang="en-US" sz="2400">
              <a:ea typeface="Calibri"/>
              <a:cs typeface="Calibri"/>
            </a:endParaRPr>
          </a:p>
          <a:p>
            <a:pPr algn="just"/>
            <a:r>
              <a:rPr lang="en-US" sz="2400" i="0">
                <a:effectLst/>
              </a:rPr>
              <a:t>Pathfinding, often used in computer applications, involves finding the shortest route between two points and is a practical approach to solving mazes. This field of study relies heavily on A* or Dijkstra's algorithm, which calculates the shortest path in a weighted graph. It is closely linked to the shortest path problem in graph theory, where the goal is to determine the path that optimally fulfills certain criteria, such as being the shortest, most cost-effective, or quickest route, between two points within a complex network.</a:t>
            </a:r>
            <a:endParaRPr lang="en-US" sz="3600">
              <a:ea typeface="Calibri" panose="020F0502020204030204"/>
              <a:cs typeface="Calibri" panose="020F0502020204030204"/>
            </a:endParaRPr>
          </a:p>
        </p:txBody>
      </p:sp>
    </p:spTree>
    <p:extLst>
      <p:ext uri="{BB962C8B-B14F-4D97-AF65-F5344CB8AC3E}">
        <p14:creationId xmlns:p14="http://schemas.microsoft.com/office/powerpoint/2010/main" val="3885823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6F6B0-F08D-C8D0-33CF-27B64999228C}"/>
              </a:ext>
            </a:extLst>
          </p:cNvPr>
          <p:cNvSpPr>
            <a:spLocks noGrp="1"/>
          </p:cNvSpPr>
          <p:nvPr>
            <p:ph type="title"/>
          </p:nvPr>
        </p:nvSpPr>
        <p:spPr>
          <a:xfrm>
            <a:off x="-3648" y="586855"/>
            <a:ext cx="3728180" cy="2841868"/>
          </a:xfrm>
        </p:spPr>
        <p:txBody>
          <a:bodyPr anchor="b">
            <a:normAutofit/>
          </a:bodyPr>
          <a:lstStyle/>
          <a:p>
            <a:pPr algn="r"/>
            <a:r>
              <a:rPr lang="en-US" sz="4000" b="1" i="0">
                <a:solidFill>
                  <a:srgbClr val="FFFFFF"/>
                </a:solidFill>
                <a:effectLst/>
                <a:latin typeface="+mn-lt"/>
              </a:rPr>
              <a:t>Project</a:t>
            </a:r>
            <a:br>
              <a:rPr lang="en-US" sz="4000" b="1">
                <a:solidFill>
                  <a:srgbClr val="FFFFFF"/>
                </a:solidFill>
                <a:latin typeface="+mn-lt"/>
              </a:rPr>
            </a:br>
            <a:r>
              <a:rPr lang="en-US" sz="4000" b="1">
                <a:solidFill>
                  <a:srgbClr val="FFFFFF"/>
                </a:solidFill>
                <a:latin typeface="+mn-lt"/>
              </a:rPr>
              <a:t> </a:t>
            </a:r>
            <a:r>
              <a:rPr lang="en-US" sz="4000" b="1" i="0">
                <a:solidFill>
                  <a:srgbClr val="FFFFFF"/>
                </a:solidFill>
                <a:effectLst/>
                <a:latin typeface="+mn-lt"/>
              </a:rPr>
              <a:t>Functionalities</a:t>
            </a:r>
            <a:endParaRPr lang="en-US"/>
          </a:p>
        </p:txBody>
      </p:sp>
      <p:sp>
        <p:nvSpPr>
          <p:cNvPr id="3" name="Content Placeholder 2">
            <a:extLst>
              <a:ext uri="{FF2B5EF4-FFF2-40B4-BE49-F238E27FC236}">
                <a16:creationId xmlns:a16="http://schemas.microsoft.com/office/drawing/2014/main" id="{3F363BC5-D041-5EB4-0BED-5BA753375FD2}"/>
              </a:ext>
            </a:extLst>
          </p:cNvPr>
          <p:cNvSpPr>
            <a:spLocks noGrp="1"/>
          </p:cNvSpPr>
          <p:nvPr>
            <p:ph idx="1"/>
          </p:nvPr>
        </p:nvSpPr>
        <p:spPr>
          <a:xfrm>
            <a:off x="4037826" y="10138"/>
            <a:ext cx="8154173" cy="6837724"/>
          </a:xfrm>
        </p:spPr>
        <p:txBody>
          <a:bodyPr anchor="ctr">
            <a:normAutofit/>
          </a:bodyPr>
          <a:lstStyle/>
          <a:p>
            <a:pPr marL="0" indent="0" algn="just">
              <a:buNone/>
            </a:pPr>
            <a:r>
              <a:rPr lang="en-US" sz="2600" b="1">
                <a:ea typeface="Calibri" panose="020F0502020204030204"/>
                <a:cs typeface="Calibri" panose="020F0502020204030204"/>
              </a:rPr>
              <a:t>Finding Shortest Distance Using Optimal Path Based  on Multiple Factors.</a:t>
            </a:r>
            <a:endParaRPr lang="en-US" sz="2600">
              <a:solidFill>
                <a:srgbClr val="000000"/>
              </a:solidFill>
              <a:ea typeface="Calibri" panose="020F0502020204030204"/>
              <a:cs typeface="Calibri" panose="020F0502020204030204"/>
            </a:endParaRPr>
          </a:p>
          <a:p>
            <a:pPr algn="just"/>
            <a:r>
              <a:rPr lang="en-US" sz="2400">
                <a:solidFill>
                  <a:schemeClr val="accent1"/>
                </a:solidFill>
                <a:ea typeface="Calibri" panose="020F0502020204030204"/>
                <a:cs typeface="Calibri" panose="020F0502020204030204"/>
              </a:rPr>
              <a:t>Traffic</a:t>
            </a:r>
            <a:r>
              <a:rPr lang="en-US" sz="2400">
                <a:ea typeface="Calibri" panose="020F0502020204030204"/>
                <a:cs typeface="Calibri" panose="020F0502020204030204"/>
              </a:rPr>
              <a:t> - Routing based on Traffic congestion between the mentioned Source Location and Destination.</a:t>
            </a:r>
            <a:endParaRPr lang="en-US"/>
          </a:p>
          <a:p>
            <a:pPr algn="just"/>
            <a:r>
              <a:rPr lang="en-US" sz="2400">
                <a:solidFill>
                  <a:schemeClr val="accent1"/>
                </a:solidFill>
                <a:ea typeface="Calibri" panose="020F0502020204030204"/>
                <a:cs typeface="Calibri" panose="020F0502020204030204"/>
              </a:rPr>
              <a:t>Distance</a:t>
            </a:r>
            <a:r>
              <a:rPr lang="en-US" sz="2400">
                <a:ea typeface="Calibri" panose="020F0502020204030204"/>
                <a:cs typeface="Calibri" panose="020F0502020204030204"/>
              </a:rPr>
              <a:t> - Routing based on Distance between two or more points.</a:t>
            </a:r>
          </a:p>
          <a:p>
            <a:pPr marL="457200" lvl="1" indent="0" algn="just">
              <a:buNone/>
            </a:pPr>
            <a:endParaRPr lang="en-US">
              <a:ea typeface="+mn-lt"/>
              <a:cs typeface="+mn-lt"/>
            </a:endParaRPr>
          </a:p>
          <a:p>
            <a:pPr marL="0" indent="0" algn="just">
              <a:buNone/>
            </a:pPr>
            <a:r>
              <a:rPr lang="en-US" sz="2600" b="1">
                <a:ea typeface="+mn-lt"/>
                <a:cs typeface="+mn-lt"/>
              </a:rPr>
              <a:t>Location Tracking</a:t>
            </a:r>
            <a:r>
              <a:rPr lang="en-US" sz="2400" b="1">
                <a:ea typeface="+mn-lt"/>
                <a:cs typeface="+mn-lt"/>
              </a:rPr>
              <a:t> </a:t>
            </a:r>
            <a:r>
              <a:rPr lang="en-US" sz="2400">
                <a:ea typeface="+mn-lt"/>
                <a:cs typeface="+mn-lt"/>
              </a:rPr>
              <a:t>- Accurate real-time GPS or location tracking to determine the user's current position.</a:t>
            </a:r>
            <a:endParaRPr lang="en-US" sz="2400">
              <a:ea typeface="Calibri"/>
              <a:cs typeface="Calibri"/>
            </a:endParaRPr>
          </a:p>
          <a:p>
            <a:pPr algn="just"/>
            <a:r>
              <a:rPr lang="en-US" sz="2400">
                <a:solidFill>
                  <a:schemeClr val="accent1"/>
                </a:solidFill>
                <a:ea typeface="+mn-lt"/>
                <a:cs typeface="+mn-lt"/>
              </a:rPr>
              <a:t>Geolocation Search</a:t>
            </a:r>
            <a:r>
              <a:rPr lang="en-US" sz="2400">
                <a:ea typeface="+mn-lt"/>
                <a:cs typeface="+mn-lt"/>
              </a:rPr>
              <a:t> - A search function that allows users to find addresses</a:t>
            </a: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2069321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6F6B0-F08D-C8D0-33CF-27B64999228C}"/>
              </a:ext>
            </a:extLst>
          </p:cNvPr>
          <p:cNvSpPr>
            <a:spLocks noGrp="1"/>
          </p:cNvSpPr>
          <p:nvPr>
            <p:ph type="title"/>
          </p:nvPr>
        </p:nvSpPr>
        <p:spPr>
          <a:xfrm>
            <a:off x="231537" y="586855"/>
            <a:ext cx="3436551" cy="2841868"/>
          </a:xfrm>
        </p:spPr>
        <p:txBody>
          <a:bodyPr anchor="b">
            <a:normAutofit/>
          </a:bodyPr>
          <a:lstStyle/>
          <a:p>
            <a:pPr algn="r"/>
            <a:r>
              <a:rPr lang="en-US" sz="4000" b="1" i="0">
                <a:solidFill>
                  <a:srgbClr val="FFFFFF"/>
                </a:solidFill>
                <a:effectLst/>
                <a:latin typeface="+mn-lt"/>
              </a:rPr>
              <a:t>Project </a:t>
            </a:r>
            <a:r>
              <a:rPr lang="en-US" sz="4000" b="1">
                <a:solidFill>
                  <a:srgbClr val="FFFFFF"/>
                </a:solidFill>
                <a:latin typeface="+mn-lt"/>
              </a:rPr>
              <a:t>Stages</a:t>
            </a:r>
            <a:endParaRPr lang="en-CA" sz="4000" b="1">
              <a:solidFill>
                <a:srgbClr val="FFFFFF"/>
              </a:solidFill>
              <a:latin typeface="+mn-lt"/>
              <a:ea typeface="Calibri"/>
              <a:cs typeface="Calibri"/>
            </a:endParaRPr>
          </a:p>
        </p:txBody>
      </p:sp>
      <p:sp>
        <p:nvSpPr>
          <p:cNvPr id="3" name="Content Placeholder 2">
            <a:extLst>
              <a:ext uri="{FF2B5EF4-FFF2-40B4-BE49-F238E27FC236}">
                <a16:creationId xmlns:a16="http://schemas.microsoft.com/office/drawing/2014/main" id="{3F363BC5-D041-5EB4-0BED-5BA753375FD2}"/>
              </a:ext>
            </a:extLst>
          </p:cNvPr>
          <p:cNvSpPr>
            <a:spLocks noGrp="1"/>
          </p:cNvSpPr>
          <p:nvPr>
            <p:ph idx="1"/>
          </p:nvPr>
        </p:nvSpPr>
        <p:spPr>
          <a:xfrm>
            <a:off x="4037826" y="10138"/>
            <a:ext cx="8154173" cy="6837724"/>
          </a:xfrm>
        </p:spPr>
        <p:txBody>
          <a:bodyPr anchor="ctr">
            <a:normAutofit/>
          </a:bodyPr>
          <a:lstStyle/>
          <a:p>
            <a:pPr marL="0" indent="0" algn="just">
              <a:buNone/>
            </a:pPr>
            <a:r>
              <a:rPr lang="en-US" sz="2200" b="1"/>
              <a:t>Stage 1: Getting Ready (30%)</a:t>
            </a:r>
            <a:endParaRPr lang="en-US" sz="2200" b="1">
              <a:ea typeface="Calibri"/>
              <a:cs typeface="Calibri"/>
            </a:endParaRPr>
          </a:p>
          <a:p>
            <a:pPr marL="0" indent="0" algn="just">
              <a:buNone/>
            </a:pPr>
            <a:r>
              <a:rPr lang="en-US" sz="2000">
                <a:solidFill>
                  <a:schemeClr val="accent1"/>
                </a:solidFill>
              </a:rPr>
              <a:t>Data Collection and Prep: </a:t>
            </a:r>
            <a:r>
              <a:rPr lang="en-US" sz="2000"/>
              <a:t>Gather and organize the data.</a:t>
            </a:r>
            <a:endParaRPr lang="en-US" sz="2000">
              <a:ea typeface="Calibri"/>
              <a:cs typeface="Calibri"/>
            </a:endParaRPr>
          </a:p>
          <a:p>
            <a:pPr marL="0" indent="0" algn="just">
              <a:buNone/>
            </a:pPr>
            <a:r>
              <a:rPr lang="en-US" sz="2000">
                <a:solidFill>
                  <a:schemeClr val="accent1"/>
                </a:solidFill>
              </a:rPr>
              <a:t>Front-End Blueprint: </a:t>
            </a:r>
            <a:r>
              <a:rPr lang="en-US" sz="2000"/>
              <a:t>Plan how the user interface will look.</a:t>
            </a:r>
            <a:endParaRPr lang="en-US" sz="2000">
              <a:ea typeface="Calibri"/>
              <a:cs typeface="Calibri"/>
            </a:endParaRPr>
          </a:p>
          <a:p>
            <a:pPr marL="0" indent="0" algn="just">
              <a:buNone/>
            </a:pPr>
            <a:r>
              <a:rPr lang="en-US" sz="2000">
                <a:solidFill>
                  <a:schemeClr val="accent1"/>
                </a:solidFill>
              </a:rPr>
              <a:t>Creating the Front End: </a:t>
            </a:r>
            <a:r>
              <a:rPr lang="en-US" sz="2000"/>
              <a:t>Build the user interface.</a:t>
            </a:r>
            <a:endParaRPr lang="en-US" sz="2000">
              <a:ea typeface="Calibri"/>
              <a:cs typeface="Calibri"/>
            </a:endParaRPr>
          </a:p>
          <a:p>
            <a:pPr marL="0" indent="0" algn="just">
              <a:buNone/>
            </a:pPr>
            <a:endParaRPr lang="en-US" sz="2000">
              <a:ea typeface="Calibri"/>
              <a:cs typeface="Calibri"/>
            </a:endParaRPr>
          </a:p>
          <a:p>
            <a:pPr marL="0" indent="0" algn="just">
              <a:buNone/>
            </a:pPr>
            <a:r>
              <a:rPr lang="en-US" sz="2200" b="1"/>
              <a:t>Stage 2: Making It Work (50%)</a:t>
            </a:r>
            <a:endParaRPr lang="en-US" sz="2200" b="1">
              <a:ea typeface="Calibri"/>
              <a:cs typeface="Calibri"/>
            </a:endParaRPr>
          </a:p>
          <a:p>
            <a:pPr marL="0" indent="0" algn="just">
              <a:buNone/>
            </a:pPr>
            <a:r>
              <a:rPr lang="en-US" sz="2000">
                <a:solidFill>
                  <a:schemeClr val="accent1"/>
                </a:solidFill>
              </a:rPr>
              <a:t>Back-End Structure: </a:t>
            </a:r>
            <a:r>
              <a:rPr lang="en-US" sz="2000"/>
              <a:t>Finalizing the data schema.</a:t>
            </a:r>
            <a:endParaRPr lang="en-US" sz="2000">
              <a:ea typeface="Calibri"/>
              <a:cs typeface="Calibri"/>
            </a:endParaRPr>
          </a:p>
          <a:p>
            <a:pPr marL="0" indent="0" algn="just">
              <a:buNone/>
            </a:pPr>
            <a:r>
              <a:rPr lang="en-US" sz="2000">
                <a:solidFill>
                  <a:schemeClr val="accent1"/>
                </a:solidFill>
              </a:rPr>
              <a:t>Back-End Building: </a:t>
            </a:r>
            <a:r>
              <a:rPr lang="en-US" sz="2000"/>
              <a:t>Create the server and validate connections.</a:t>
            </a:r>
            <a:endParaRPr lang="en-US" sz="2000">
              <a:ea typeface="Calibri"/>
              <a:cs typeface="Calibri"/>
            </a:endParaRPr>
          </a:p>
          <a:p>
            <a:pPr marL="0" indent="0" algn="just">
              <a:buNone/>
            </a:pPr>
            <a:r>
              <a:rPr lang="en-US" sz="2000">
                <a:solidFill>
                  <a:schemeClr val="accent1"/>
                </a:solidFill>
              </a:rPr>
              <a:t>Adding the Brain: </a:t>
            </a:r>
            <a:r>
              <a:rPr lang="en-US" sz="2000"/>
              <a:t>Put in the rules and logic.</a:t>
            </a:r>
            <a:endParaRPr lang="en-US" sz="2000">
              <a:ea typeface="Calibri"/>
              <a:cs typeface="Calibri"/>
            </a:endParaRPr>
          </a:p>
          <a:p>
            <a:pPr marL="0" indent="0" algn="just">
              <a:buNone/>
            </a:pPr>
            <a:endParaRPr lang="en-US" sz="2000">
              <a:ea typeface="Calibri"/>
              <a:cs typeface="Calibri"/>
            </a:endParaRPr>
          </a:p>
          <a:p>
            <a:pPr marL="0" indent="0" algn="just">
              <a:buNone/>
            </a:pPr>
            <a:r>
              <a:rPr lang="en-US" sz="2200" b="1"/>
              <a:t>Stage 3: Getting It Just Right (20%)</a:t>
            </a:r>
            <a:endParaRPr lang="en-US" sz="2200" b="1">
              <a:ea typeface="Calibri"/>
              <a:cs typeface="Calibri"/>
            </a:endParaRPr>
          </a:p>
          <a:p>
            <a:pPr marL="0" indent="0" algn="just">
              <a:buNone/>
            </a:pPr>
            <a:r>
              <a:rPr lang="en-US" sz="2000">
                <a:solidFill>
                  <a:schemeClr val="accent1"/>
                </a:solidFill>
              </a:rPr>
              <a:t>Integrate and Test: </a:t>
            </a:r>
            <a:r>
              <a:rPr lang="en-US" sz="2000"/>
              <a:t>Product Integration, validation, and fine-tuning by combining all parts and make sure they work.</a:t>
            </a:r>
            <a:br>
              <a:rPr lang="en-US" sz="2000"/>
            </a:br>
            <a:endParaRPr lang="en-CA" sz="2000">
              <a:ea typeface="Calibri"/>
              <a:cs typeface="Calibri"/>
            </a:endParaRPr>
          </a:p>
        </p:txBody>
      </p:sp>
    </p:spTree>
    <p:extLst>
      <p:ext uri="{BB962C8B-B14F-4D97-AF65-F5344CB8AC3E}">
        <p14:creationId xmlns:p14="http://schemas.microsoft.com/office/powerpoint/2010/main" val="2900602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8" name="Rectangle 58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TextBox 582">
            <a:extLst>
              <a:ext uri="{FF2B5EF4-FFF2-40B4-BE49-F238E27FC236}">
                <a16:creationId xmlns:a16="http://schemas.microsoft.com/office/drawing/2014/main" id="{A90C9D5E-E858-5A4D-ED8A-043D59C89554}"/>
              </a:ext>
            </a:extLst>
          </p:cNvPr>
          <p:cNvSpPr txBox="1"/>
          <p:nvPr/>
        </p:nvSpPr>
        <p:spPr>
          <a:xfrm>
            <a:off x="-1975" y="419305"/>
            <a:ext cx="12195950" cy="1004594"/>
          </a:xfrm>
          <a:prstGeom prst="rect">
            <a:avLst/>
          </a:prstGeom>
          <a:ln>
            <a:solidFill>
              <a:schemeClr val="accent1"/>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ctr">
              <a:lnSpc>
                <a:spcPct val="90000"/>
              </a:lnSpc>
              <a:spcBef>
                <a:spcPct val="0"/>
              </a:spcBef>
              <a:spcAft>
                <a:spcPts val="600"/>
              </a:spcAft>
            </a:pPr>
            <a:r>
              <a:rPr lang="en-US" sz="4400" b="1" kern="1200">
                <a:solidFill>
                  <a:srgbClr val="FFFFFF"/>
                </a:solidFill>
                <a:latin typeface="+mj-lt"/>
                <a:ea typeface="+mj-ea"/>
                <a:cs typeface="+mj-cs"/>
              </a:rPr>
              <a:t>Stages Workflow</a:t>
            </a:r>
            <a:endParaRPr lang="en-US" sz="4400" b="1" kern="1200">
              <a:solidFill>
                <a:srgbClr val="FFFFFF"/>
              </a:solidFill>
              <a:latin typeface="+mj-lt"/>
              <a:ea typeface="Calibri Light"/>
              <a:cs typeface="Calibri Light"/>
            </a:endParaRPr>
          </a:p>
        </p:txBody>
      </p:sp>
      <p:sp>
        <p:nvSpPr>
          <p:cNvPr id="590" name="Rectangle: Rounded Corners 58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3">
            <a:extLst>
              <a:ext uri="{FF2B5EF4-FFF2-40B4-BE49-F238E27FC236}">
                <a16:creationId xmlns:a16="http://schemas.microsoft.com/office/drawing/2014/main" id="{0A4D1D28-5976-96F0-495B-81C99730F683}"/>
              </a:ext>
            </a:extLst>
          </p:cNvPr>
          <p:cNvGraphicFramePr>
            <a:graphicFrameLocks noGrp="1"/>
          </p:cNvGraphicFramePr>
          <p:nvPr>
            <p:ph idx="1"/>
            <p:extLst>
              <p:ext uri="{D42A27DB-BD31-4B8C-83A1-F6EECF244321}">
                <p14:modId xmlns:p14="http://schemas.microsoft.com/office/powerpoint/2010/main" val="961627227"/>
              </p:ext>
            </p:extLst>
          </p:nvPr>
        </p:nvGraphicFramePr>
        <p:xfrm>
          <a:off x="690692" y="1796491"/>
          <a:ext cx="1059085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11" name="Arrow: Right 1010">
            <a:extLst>
              <a:ext uri="{FF2B5EF4-FFF2-40B4-BE49-F238E27FC236}">
                <a16:creationId xmlns:a16="http://schemas.microsoft.com/office/drawing/2014/main" id="{B9237376-FBA1-ACA2-7CDA-7398B0B5B85D}"/>
              </a:ext>
            </a:extLst>
          </p:cNvPr>
          <p:cNvSpPr/>
          <p:nvPr/>
        </p:nvSpPr>
        <p:spPr>
          <a:xfrm>
            <a:off x="7548535" y="3891280"/>
            <a:ext cx="374976" cy="351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Arrow: Right 1061">
            <a:extLst>
              <a:ext uri="{FF2B5EF4-FFF2-40B4-BE49-F238E27FC236}">
                <a16:creationId xmlns:a16="http://schemas.microsoft.com/office/drawing/2014/main" id="{79953BCD-D922-ADAA-9DB6-838FE9B6B494}"/>
              </a:ext>
            </a:extLst>
          </p:cNvPr>
          <p:cNvSpPr/>
          <p:nvPr/>
        </p:nvSpPr>
        <p:spPr>
          <a:xfrm>
            <a:off x="3932125" y="3891280"/>
            <a:ext cx="374977" cy="351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624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E6C14C-1C03-DEBB-0818-A55B8352DE0B}"/>
              </a:ext>
            </a:extLst>
          </p:cNvPr>
          <p:cNvSpPr/>
          <p:nvPr/>
        </p:nvSpPr>
        <p:spPr>
          <a:xfrm>
            <a:off x="5176463" y="933773"/>
            <a:ext cx="2023906" cy="7947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0392">
              <a:spcAft>
                <a:spcPts val="600"/>
              </a:spcAft>
            </a:pPr>
            <a:r>
              <a:rPr lang="en-US" sz="1674" kern="1200">
                <a:solidFill>
                  <a:schemeClr val="lt1"/>
                </a:solidFill>
                <a:latin typeface="+mn-lt"/>
                <a:ea typeface="+mn-ea"/>
                <a:cs typeface="+mn-cs"/>
              </a:rPr>
              <a:t>Application</a:t>
            </a:r>
            <a:endParaRPr lang="en-CA"/>
          </a:p>
        </p:txBody>
      </p:sp>
      <p:sp>
        <p:nvSpPr>
          <p:cNvPr id="3" name="Rectangle: Rounded Corners 2">
            <a:extLst>
              <a:ext uri="{FF2B5EF4-FFF2-40B4-BE49-F238E27FC236}">
                <a16:creationId xmlns:a16="http://schemas.microsoft.com/office/drawing/2014/main" id="{D315DE60-ECC8-1052-B379-1F3A1E002933}"/>
              </a:ext>
            </a:extLst>
          </p:cNvPr>
          <p:cNvSpPr/>
          <p:nvPr/>
        </p:nvSpPr>
        <p:spPr>
          <a:xfrm>
            <a:off x="2403989" y="2292285"/>
            <a:ext cx="2070114" cy="9426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0392">
              <a:spcAft>
                <a:spcPts val="600"/>
              </a:spcAft>
            </a:pPr>
            <a:r>
              <a:rPr lang="en-US" sz="1674" kern="1200">
                <a:solidFill>
                  <a:schemeClr val="lt1"/>
                </a:solidFill>
                <a:latin typeface="+mn-lt"/>
                <a:ea typeface="+mn-ea"/>
                <a:cs typeface="+mn-cs"/>
              </a:rPr>
              <a:t>Front-End</a:t>
            </a:r>
            <a:endParaRPr lang="en-CA"/>
          </a:p>
        </p:txBody>
      </p:sp>
      <p:sp>
        <p:nvSpPr>
          <p:cNvPr id="4" name="Rectangle: Rounded Corners 3">
            <a:extLst>
              <a:ext uri="{FF2B5EF4-FFF2-40B4-BE49-F238E27FC236}">
                <a16:creationId xmlns:a16="http://schemas.microsoft.com/office/drawing/2014/main" id="{7B3AEB22-77A3-F167-84BD-24E0CF75C094}"/>
              </a:ext>
            </a:extLst>
          </p:cNvPr>
          <p:cNvSpPr/>
          <p:nvPr/>
        </p:nvSpPr>
        <p:spPr>
          <a:xfrm>
            <a:off x="8286255" y="2292285"/>
            <a:ext cx="2070114" cy="9426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0392">
              <a:spcAft>
                <a:spcPts val="600"/>
              </a:spcAft>
            </a:pPr>
            <a:r>
              <a:rPr lang="en-US" sz="1674" kern="1200">
                <a:solidFill>
                  <a:schemeClr val="lt1"/>
                </a:solidFill>
                <a:latin typeface="+mn-lt"/>
                <a:ea typeface="+mn-ea"/>
                <a:cs typeface="+mn-cs"/>
              </a:rPr>
              <a:t>Back-End</a:t>
            </a:r>
            <a:endParaRPr lang="en-CA"/>
          </a:p>
        </p:txBody>
      </p:sp>
      <p:sp>
        <p:nvSpPr>
          <p:cNvPr id="5" name="Rectangle: Rounded Corners 4">
            <a:extLst>
              <a:ext uri="{FF2B5EF4-FFF2-40B4-BE49-F238E27FC236}">
                <a16:creationId xmlns:a16="http://schemas.microsoft.com/office/drawing/2014/main" id="{DE2F0364-6988-5B21-2F37-A063B1543250}"/>
              </a:ext>
            </a:extLst>
          </p:cNvPr>
          <p:cNvSpPr/>
          <p:nvPr/>
        </p:nvSpPr>
        <p:spPr>
          <a:xfrm>
            <a:off x="643467" y="3798662"/>
            <a:ext cx="2070114" cy="9426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850392">
              <a:spcAft>
                <a:spcPts val="600"/>
              </a:spcAft>
            </a:pPr>
            <a:r>
              <a:rPr lang="en-IN" sz="1674" kern="1200" err="1">
                <a:solidFill>
                  <a:schemeClr val="bg1"/>
                </a:solidFill>
                <a:latin typeface="+mn-lt"/>
                <a:ea typeface="+mn-ea"/>
                <a:cs typeface="+mn-cs"/>
              </a:rPr>
              <a:t>ReactJs</a:t>
            </a:r>
            <a:r>
              <a:rPr lang="en-IN" sz="1674" kern="1200">
                <a:solidFill>
                  <a:schemeClr val="bg1"/>
                </a:solidFill>
                <a:latin typeface="+mn-lt"/>
                <a:ea typeface="+mn-ea"/>
                <a:cs typeface="+mn-cs"/>
              </a:rPr>
              <a:t> &amp; </a:t>
            </a:r>
            <a:r>
              <a:rPr lang="en-IN" sz="1674" kern="1200" err="1">
                <a:solidFill>
                  <a:schemeClr val="bg1"/>
                </a:solidFill>
                <a:latin typeface="+mn-lt"/>
                <a:ea typeface="+mn-ea"/>
                <a:cs typeface="+mn-cs"/>
              </a:rPr>
              <a:t>LeafletJs</a:t>
            </a:r>
            <a:endParaRPr lang="en-IN" err="1">
              <a:solidFill>
                <a:schemeClr val="bg1"/>
              </a:solidFill>
              <a:ea typeface="Calibri"/>
              <a:cs typeface="Calibri"/>
            </a:endParaRPr>
          </a:p>
        </p:txBody>
      </p:sp>
      <p:sp>
        <p:nvSpPr>
          <p:cNvPr id="6" name="Rectangle: Rounded Corners 5">
            <a:extLst>
              <a:ext uri="{FF2B5EF4-FFF2-40B4-BE49-F238E27FC236}">
                <a16:creationId xmlns:a16="http://schemas.microsoft.com/office/drawing/2014/main" id="{3985B6AE-7005-3C8B-E3F4-18F563FD1433}"/>
              </a:ext>
            </a:extLst>
          </p:cNvPr>
          <p:cNvSpPr/>
          <p:nvPr/>
        </p:nvSpPr>
        <p:spPr>
          <a:xfrm>
            <a:off x="2405924" y="4992316"/>
            <a:ext cx="2070114" cy="9426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0392">
              <a:spcAft>
                <a:spcPts val="600"/>
              </a:spcAft>
            </a:pPr>
            <a:r>
              <a:rPr lang="en-US" sz="1674" kern="1200">
                <a:solidFill>
                  <a:schemeClr val="lt1"/>
                </a:solidFill>
                <a:latin typeface="+mn-lt"/>
                <a:ea typeface="+mn-ea"/>
                <a:cs typeface="+mn-cs"/>
              </a:rPr>
              <a:t>HTML</a:t>
            </a:r>
            <a:endParaRPr lang="en-CA"/>
          </a:p>
        </p:txBody>
      </p:sp>
      <p:sp>
        <p:nvSpPr>
          <p:cNvPr id="7" name="Rectangle: Rounded Corners 6">
            <a:extLst>
              <a:ext uri="{FF2B5EF4-FFF2-40B4-BE49-F238E27FC236}">
                <a16:creationId xmlns:a16="http://schemas.microsoft.com/office/drawing/2014/main" id="{46EF5321-5CF2-2A36-0754-6E068D7BC994}"/>
              </a:ext>
            </a:extLst>
          </p:cNvPr>
          <p:cNvSpPr/>
          <p:nvPr/>
        </p:nvSpPr>
        <p:spPr>
          <a:xfrm>
            <a:off x="4349340" y="3701625"/>
            <a:ext cx="2070114" cy="9426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0392">
              <a:spcAft>
                <a:spcPts val="600"/>
              </a:spcAft>
            </a:pPr>
            <a:r>
              <a:rPr lang="en-US" sz="1674" kern="1200">
                <a:solidFill>
                  <a:schemeClr val="lt1"/>
                </a:solidFill>
                <a:latin typeface="+mn-lt"/>
                <a:ea typeface="+mn-ea"/>
                <a:cs typeface="+mn-cs"/>
              </a:rPr>
              <a:t>CSS</a:t>
            </a:r>
            <a:endParaRPr lang="en-CA"/>
          </a:p>
        </p:txBody>
      </p:sp>
      <p:sp>
        <p:nvSpPr>
          <p:cNvPr id="8" name="Rectangle: Rounded Corners 7">
            <a:extLst>
              <a:ext uri="{FF2B5EF4-FFF2-40B4-BE49-F238E27FC236}">
                <a16:creationId xmlns:a16="http://schemas.microsoft.com/office/drawing/2014/main" id="{F8970132-796C-DC6F-8C5B-CE4E0EBD6220}"/>
              </a:ext>
            </a:extLst>
          </p:cNvPr>
          <p:cNvSpPr/>
          <p:nvPr/>
        </p:nvSpPr>
        <p:spPr>
          <a:xfrm>
            <a:off x="6964710" y="3701625"/>
            <a:ext cx="2070114" cy="9426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0392">
              <a:spcAft>
                <a:spcPts val="600"/>
              </a:spcAft>
            </a:pPr>
            <a:r>
              <a:rPr lang="en-US" sz="1674" kern="1200">
                <a:solidFill>
                  <a:schemeClr val="lt1"/>
                </a:solidFill>
                <a:latin typeface="+mn-lt"/>
                <a:ea typeface="+mn-ea"/>
                <a:cs typeface="+mn-cs"/>
              </a:rPr>
              <a:t>Python</a:t>
            </a:r>
            <a:endParaRPr lang="en-CA"/>
          </a:p>
        </p:txBody>
      </p:sp>
      <p:sp>
        <p:nvSpPr>
          <p:cNvPr id="9" name="Rectangle: Rounded Corners 8">
            <a:extLst>
              <a:ext uri="{FF2B5EF4-FFF2-40B4-BE49-F238E27FC236}">
                <a16:creationId xmlns:a16="http://schemas.microsoft.com/office/drawing/2014/main" id="{376D6E99-926C-9542-E8A6-1AFB548C4175}"/>
              </a:ext>
            </a:extLst>
          </p:cNvPr>
          <p:cNvSpPr/>
          <p:nvPr/>
        </p:nvSpPr>
        <p:spPr>
          <a:xfrm>
            <a:off x="9478419" y="3701625"/>
            <a:ext cx="2070114" cy="9426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850392">
              <a:spcAft>
                <a:spcPts val="600"/>
              </a:spcAft>
            </a:pPr>
            <a:r>
              <a:rPr lang="en-US" sz="1650">
                <a:ea typeface="+mn-lt"/>
                <a:cs typeface="+mn-lt"/>
              </a:rPr>
              <a:t>NodeJs</a:t>
            </a:r>
            <a:endParaRPr lang="en-CA">
              <a:ea typeface="Calibri"/>
              <a:cs typeface="Calibri"/>
            </a:endParaRPr>
          </a:p>
        </p:txBody>
      </p:sp>
      <p:cxnSp>
        <p:nvCxnSpPr>
          <p:cNvPr id="11" name="Straight Arrow Connector 10">
            <a:extLst>
              <a:ext uri="{FF2B5EF4-FFF2-40B4-BE49-F238E27FC236}">
                <a16:creationId xmlns:a16="http://schemas.microsoft.com/office/drawing/2014/main" id="{DA017073-CF1E-DE95-40A6-42B12D8159B1}"/>
              </a:ext>
            </a:extLst>
          </p:cNvPr>
          <p:cNvCxnSpPr>
            <a:stCxn id="2" idx="2"/>
            <a:endCxn id="4" idx="0"/>
          </p:cNvCxnSpPr>
          <p:nvPr/>
        </p:nvCxnSpPr>
        <p:spPr>
          <a:xfrm>
            <a:off x="6188416" y="1728549"/>
            <a:ext cx="3132896" cy="563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75CBD-C420-B527-3F80-52AF88A21D53}"/>
              </a:ext>
            </a:extLst>
          </p:cNvPr>
          <p:cNvCxnSpPr>
            <a:stCxn id="2" idx="2"/>
            <a:endCxn id="3" idx="0"/>
          </p:cNvCxnSpPr>
          <p:nvPr/>
        </p:nvCxnSpPr>
        <p:spPr>
          <a:xfrm flipH="1">
            <a:off x="3439046" y="1728549"/>
            <a:ext cx="2749370" cy="563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3B5CCDD-D62A-1F7A-D2F8-B13014663210}"/>
              </a:ext>
            </a:extLst>
          </p:cNvPr>
          <p:cNvCxnSpPr>
            <a:stCxn id="3" idx="2"/>
            <a:endCxn id="5" idx="0"/>
          </p:cNvCxnSpPr>
          <p:nvPr/>
        </p:nvCxnSpPr>
        <p:spPr>
          <a:xfrm flipH="1">
            <a:off x="1678524" y="3234926"/>
            <a:ext cx="1760522" cy="563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BD1B281-B4FD-CC05-CB9D-34BF42C0827D}"/>
              </a:ext>
            </a:extLst>
          </p:cNvPr>
          <p:cNvCxnSpPr>
            <a:stCxn id="3" idx="2"/>
            <a:endCxn id="7" idx="0"/>
          </p:cNvCxnSpPr>
          <p:nvPr/>
        </p:nvCxnSpPr>
        <p:spPr>
          <a:xfrm>
            <a:off x="3439046" y="3234926"/>
            <a:ext cx="1945351" cy="4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09A0E18-A807-D40B-A1AE-D714512D0561}"/>
              </a:ext>
            </a:extLst>
          </p:cNvPr>
          <p:cNvCxnSpPr>
            <a:stCxn id="4" idx="2"/>
            <a:endCxn id="8" idx="0"/>
          </p:cNvCxnSpPr>
          <p:nvPr/>
        </p:nvCxnSpPr>
        <p:spPr>
          <a:xfrm flipH="1">
            <a:off x="7999767" y="3234926"/>
            <a:ext cx="1321545" cy="4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6DF18E1-CE4A-2B57-6160-D5AFE9495856}"/>
              </a:ext>
            </a:extLst>
          </p:cNvPr>
          <p:cNvCxnSpPr>
            <a:stCxn id="4" idx="2"/>
            <a:endCxn id="9" idx="0"/>
          </p:cNvCxnSpPr>
          <p:nvPr/>
        </p:nvCxnSpPr>
        <p:spPr>
          <a:xfrm>
            <a:off x="9321312" y="3234926"/>
            <a:ext cx="1192164" cy="4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237E1F7-3BB1-8A5B-3B9F-E8093EE6A41B}"/>
              </a:ext>
            </a:extLst>
          </p:cNvPr>
          <p:cNvCxnSpPr>
            <a:stCxn id="3" idx="2"/>
            <a:endCxn id="6" idx="0"/>
          </p:cNvCxnSpPr>
          <p:nvPr/>
        </p:nvCxnSpPr>
        <p:spPr>
          <a:xfrm>
            <a:off x="3439046" y="3234926"/>
            <a:ext cx="1935" cy="1757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FABA6B92-7738-40F3-5CBA-DBBC8D838E60}"/>
              </a:ext>
            </a:extLst>
          </p:cNvPr>
          <p:cNvSpPr/>
          <p:nvPr/>
        </p:nvSpPr>
        <p:spPr>
          <a:xfrm>
            <a:off x="8415912" y="5354414"/>
            <a:ext cx="2070114" cy="9426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850392">
              <a:spcAft>
                <a:spcPts val="600"/>
              </a:spcAft>
            </a:pPr>
            <a:r>
              <a:rPr lang="en-US" sz="1650">
                <a:ea typeface="+mn-lt"/>
                <a:cs typeface="+mn-lt"/>
              </a:rPr>
              <a:t>neo4j</a:t>
            </a:r>
            <a:endParaRPr lang="en-US"/>
          </a:p>
        </p:txBody>
      </p:sp>
      <p:cxnSp>
        <p:nvCxnSpPr>
          <p:cNvPr id="12" name="Straight Arrow Connector 11">
            <a:extLst>
              <a:ext uri="{FF2B5EF4-FFF2-40B4-BE49-F238E27FC236}">
                <a16:creationId xmlns:a16="http://schemas.microsoft.com/office/drawing/2014/main" id="{4FEEE327-2897-2A2C-E3E4-49ADE221A7BF}"/>
              </a:ext>
            </a:extLst>
          </p:cNvPr>
          <p:cNvCxnSpPr>
            <a:cxnSpLocks/>
          </p:cNvCxnSpPr>
          <p:nvPr/>
        </p:nvCxnSpPr>
        <p:spPr>
          <a:xfrm>
            <a:off x="9299848" y="3224194"/>
            <a:ext cx="105862" cy="2119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593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6F6B0-F08D-C8D0-33CF-27B64999228C}"/>
              </a:ext>
            </a:extLst>
          </p:cNvPr>
          <p:cNvSpPr>
            <a:spLocks noGrp="1"/>
          </p:cNvSpPr>
          <p:nvPr>
            <p:ph type="title"/>
          </p:nvPr>
        </p:nvSpPr>
        <p:spPr>
          <a:xfrm>
            <a:off x="537842" y="1635676"/>
            <a:ext cx="3201366" cy="2847041"/>
          </a:xfrm>
        </p:spPr>
        <p:txBody>
          <a:bodyPr anchor="b">
            <a:normAutofit/>
          </a:bodyPr>
          <a:lstStyle/>
          <a:p>
            <a:pPr algn="r"/>
            <a:r>
              <a:rPr lang="en-US" sz="3600" b="1" i="0" u="none" strike="noStrike">
                <a:solidFill>
                  <a:srgbClr val="EBEBEB"/>
                </a:solidFill>
                <a:effectLst/>
                <a:latin typeface="Century Gothic"/>
              </a:rPr>
              <a:t>Frontend Functionality and </a:t>
            </a:r>
            <a:br>
              <a:rPr lang="en-US" sz="3600" b="1" i="0" u="none" strike="noStrike">
                <a:effectLst/>
                <a:latin typeface="Century Gothic" panose="020B0502020202020204" pitchFamily="34" charset="0"/>
              </a:rPr>
            </a:br>
            <a:r>
              <a:rPr lang="en-US" sz="3600" b="1" i="0" u="none" strike="noStrike">
                <a:solidFill>
                  <a:srgbClr val="EBEBEB"/>
                </a:solidFill>
                <a:effectLst/>
                <a:latin typeface="Century Gothic"/>
              </a:rPr>
              <a:t>technology</a:t>
            </a:r>
            <a:endParaRPr lang="en-CA" sz="6600" b="1">
              <a:solidFill>
                <a:srgbClr val="FFFFFF"/>
              </a:solidFill>
              <a:latin typeface="Century Gothic"/>
              <a:ea typeface="Calibri"/>
              <a:cs typeface="Calibri"/>
            </a:endParaRPr>
          </a:p>
        </p:txBody>
      </p:sp>
      <p:sp>
        <p:nvSpPr>
          <p:cNvPr id="3" name="Content Placeholder 2">
            <a:extLst>
              <a:ext uri="{FF2B5EF4-FFF2-40B4-BE49-F238E27FC236}">
                <a16:creationId xmlns:a16="http://schemas.microsoft.com/office/drawing/2014/main" id="{3F363BC5-D041-5EB4-0BED-5BA753375FD2}"/>
              </a:ext>
            </a:extLst>
          </p:cNvPr>
          <p:cNvSpPr>
            <a:spLocks noGrp="1"/>
          </p:cNvSpPr>
          <p:nvPr>
            <p:ph idx="1"/>
          </p:nvPr>
        </p:nvSpPr>
        <p:spPr>
          <a:xfrm>
            <a:off x="4037826" y="10138"/>
            <a:ext cx="8154173" cy="6837724"/>
          </a:xfrm>
        </p:spPr>
        <p:txBody>
          <a:bodyPr anchor="ctr">
            <a:normAutofit/>
          </a:bodyPr>
          <a:lstStyle/>
          <a:p>
            <a:pPr algn="just"/>
            <a:r>
              <a:rPr lang="en-US" sz="2100" b="1"/>
              <a:t>In Front-End Functionalities: Source and Destination Input – Using Auto Complete</a:t>
            </a:r>
            <a:endParaRPr lang="en-US"/>
          </a:p>
          <a:p>
            <a:pPr marL="0" indent="0" algn="just">
              <a:buNone/>
            </a:pPr>
            <a:r>
              <a:rPr lang="en-US" sz="2000"/>
              <a:t>In front-end functionalities, several key features enhance the user experience in a navigation or mapping application. These features include source and destination input fields that utilize an auto-complete feature, making it easier for users to enter their starting and ending points efficiently. This auto-complete function not only saves time but also minimizes input errors.</a:t>
            </a:r>
            <a:endParaRPr lang="en-US" sz="2000">
              <a:ea typeface="Calibri"/>
              <a:cs typeface="Calibri"/>
            </a:endParaRPr>
          </a:p>
          <a:p>
            <a:pPr algn="just"/>
            <a:r>
              <a:rPr lang="en-US" sz="2100" b="1"/>
              <a:t>Bookmark and Favorites: </a:t>
            </a:r>
            <a:r>
              <a:rPr lang="en-US" sz="2100">
                <a:solidFill>
                  <a:schemeClr val="accent1"/>
                </a:solidFill>
              </a:rPr>
              <a:t>Locations</a:t>
            </a:r>
            <a:endParaRPr lang="en-US" sz="2100">
              <a:solidFill>
                <a:schemeClr val="accent1"/>
              </a:solidFill>
              <a:ea typeface="Calibri"/>
              <a:cs typeface="Calibri"/>
            </a:endParaRPr>
          </a:p>
          <a:p>
            <a:pPr marL="0" indent="0" algn="just">
              <a:buNone/>
            </a:pPr>
            <a:r>
              <a:rPr lang="en-US" sz="2000"/>
              <a:t>Another valuable feature is the ability to bookmark and save favorite locations. This allows users to quickly access frequently used destinations, streamlining their navigation experience.</a:t>
            </a:r>
            <a:endParaRPr lang="en-US" sz="2000">
              <a:ea typeface="Calibri"/>
              <a:cs typeface="Calibri"/>
            </a:endParaRPr>
          </a:p>
          <a:p>
            <a:pPr algn="just"/>
            <a:r>
              <a:rPr lang="en-US" sz="2100" b="1"/>
              <a:t>Sign-up / Sign-in </a:t>
            </a:r>
            <a:endParaRPr lang="en-US" sz="2100" b="1">
              <a:ea typeface="Calibri"/>
              <a:cs typeface="Calibri"/>
            </a:endParaRPr>
          </a:p>
          <a:p>
            <a:pPr algn="just"/>
            <a:r>
              <a:rPr lang="en-US" sz="2100" b="1"/>
              <a:t>Overlay Route on Map:</a:t>
            </a:r>
            <a:endParaRPr lang="en-US" sz="2100" b="1">
              <a:ea typeface="Calibri" panose="020F0502020204030204"/>
              <a:cs typeface="Calibri" panose="020F0502020204030204"/>
            </a:endParaRPr>
          </a:p>
          <a:p>
            <a:pPr marL="0" indent="0" algn="just">
              <a:buNone/>
            </a:pPr>
            <a:r>
              <a:rPr lang="en-US" sz="2000"/>
              <a:t>Overlaying routes on the map is a fundamental feature, providing users with visual guidance on their selected path. This visual representation of directions enhances navigation accuracy and ensures users stay on the right track.</a:t>
            </a:r>
            <a:endParaRPr lang="en-US" sz="2000">
              <a:ea typeface="Calibri"/>
              <a:cs typeface="Calibri"/>
            </a:endParaRPr>
          </a:p>
          <a:p>
            <a:pPr marL="0" indent="0" algn="just">
              <a:buNone/>
            </a:pPr>
            <a:endParaRPr lang="en-CA" sz="2000">
              <a:ea typeface="Calibri" panose="020F0502020204030204"/>
              <a:cs typeface="Calibri" panose="020F0502020204030204"/>
            </a:endParaRPr>
          </a:p>
        </p:txBody>
      </p:sp>
    </p:spTree>
    <p:extLst>
      <p:ext uri="{BB962C8B-B14F-4D97-AF65-F5344CB8AC3E}">
        <p14:creationId xmlns:p14="http://schemas.microsoft.com/office/powerpoint/2010/main" val="4256894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6F6B0-F08D-C8D0-33CF-27B64999228C}"/>
              </a:ext>
            </a:extLst>
          </p:cNvPr>
          <p:cNvSpPr>
            <a:spLocks noGrp="1"/>
          </p:cNvSpPr>
          <p:nvPr>
            <p:ph type="title"/>
          </p:nvPr>
        </p:nvSpPr>
        <p:spPr>
          <a:xfrm>
            <a:off x="507362" y="840855"/>
            <a:ext cx="3201366" cy="2828226"/>
          </a:xfrm>
        </p:spPr>
        <p:txBody>
          <a:bodyPr anchor="b">
            <a:normAutofit/>
          </a:bodyPr>
          <a:lstStyle/>
          <a:p>
            <a:pPr algn="r"/>
            <a:r>
              <a:rPr lang="en-US" sz="3600" b="1" i="0">
                <a:solidFill>
                  <a:srgbClr val="EBEBEB"/>
                </a:solidFill>
                <a:effectLst/>
                <a:latin typeface="Century Gothic"/>
              </a:rPr>
              <a:t>Backend Functionality</a:t>
            </a:r>
            <a:endParaRPr lang="en-CA" sz="11500" b="1">
              <a:solidFill>
                <a:srgbClr val="FFFFFF"/>
              </a:solidFill>
              <a:latin typeface="Century Gothic"/>
            </a:endParaRPr>
          </a:p>
        </p:txBody>
      </p:sp>
      <p:sp>
        <p:nvSpPr>
          <p:cNvPr id="3" name="Content Placeholder 2">
            <a:extLst>
              <a:ext uri="{FF2B5EF4-FFF2-40B4-BE49-F238E27FC236}">
                <a16:creationId xmlns:a16="http://schemas.microsoft.com/office/drawing/2014/main" id="{3F363BC5-D041-5EB4-0BED-5BA753375FD2}"/>
              </a:ext>
            </a:extLst>
          </p:cNvPr>
          <p:cNvSpPr>
            <a:spLocks noGrp="1"/>
          </p:cNvSpPr>
          <p:nvPr>
            <p:ph idx="1"/>
          </p:nvPr>
        </p:nvSpPr>
        <p:spPr>
          <a:xfrm>
            <a:off x="4037826" y="10138"/>
            <a:ext cx="8154173" cy="6837724"/>
          </a:xfrm>
        </p:spPr>
        <p:txBody>
          <a:bodyPr anchor="ctr">
            <a:normAutofit/>
          </a:bodyPr>
          <a:lstStyle/>
          <a:p>
            <a:pPr algn="just"/>
            <a:r>
              <a:rPr lang="en-US" sz="2000" b="1"/>
              <a:t>Back-End Functionalities:</a:t>
            </a:r>
            <a:r>
              <a:rPr lang="en-US" sz="2000"/>
              <a:t> </a:t>
            </a:r>
            <a:r>
              <a:rPr lang="en-US" sz="2000">
                <a:solidFill>
                  <a:schemeClr val="accent1"/>
                </a:solidFill>
              </a:rPr>
              <a:t>Expose API’s </a:t>
            </a:r>
            <a:endParaRPr lang="en-US"/>
          </a:p>
          <a:p>
            <a:pPr marL="0" indent="0" algn="just">
              <a:buNone/>
            </a:pPr>
            <a:r>
              <a:rPr lang="en-US" sz="2000"/>
              <a:t>Back-end functionalities in a software system encompass several crucial components. One of these is the exposure of APIs (Application Programming Interfaces), which allows external applications or services to interact with and access the system's data and services. </a:t>
            </a:r>
            <a:endParaRPr lang="en-US" sz="2000">
              <a:ea typeface="Calibri"/>
              <a:cs typeface="Calibri"/>
            </a:endParaRPr>
          </a:p>
          <a:p>
            <a:pPr algn="just"/>
            <a:r>
              <a:rPr lang="en-US" sz="2000" b="1"/>
              <a:t>Perform All CRUD Operations</a:t>
            </a:r>
            <a:endParaRPr lang="en-US" sz="2000" b="1">
              <a:ea typeface="Calibri"/>
              <a:cs typeface="Calibri"/>
            </a:endParaRPr>
          </a:p>
          <a:p>
            <a:pPr marL="0" indent="0" algn="just">
              <a:buNone/>
            </a:pPr>
            <a:r>
              <a:rPr lang="en-US" sz="2000"/>
              <a:t>Additionally, back-end functionalities are responsible for performing all CRUD (Create, Read, Update, Delete) operations on the system's data. These operations are fundamental for managing and manipulating data within the application.</a:t>
            </a:r>
            <a:endParaRPr lang="en-CA" sz="2000">
              <a:ea typeface="Calibri" panose="020F0502020204030204"/>
              <a:cs typeface="Calibri" panose="020F0502020204030204"/>
            </a:endParaRPr>
          </a:p>
          <a:p>
            <a:pPr marL="0" indent="0">
              <a:buNone/>
            </a:pPr>
            <a:endParaRPr lang="en-CA" sz="2000"/>
          </a:p>
        </p:txBody>
      </p:sp>
    </p:spTree>
    <p:extLst>
      <p:ext uri="{BB962C8B-B14F-4D97-AF65-F5344CB8AC3E}">
        <p14:creationId xmlns:p14="http://schemas.microsoft.com/office/powerpoint/2010/main" val="1749221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6F6B0-F08D-C8D0-33CF-27B64999228C}"/>
              </a:ext>
            </a:extLst>
          </p:cNvPr>
          <p:cNvSpPr>
            <a:spLocks noGrp="1"/>
          </p:cNvSpPr>
          <p:nvPr>
            <p:ph type="title"/>
          </p:nvPr>
        </p:nvSpPr>
        <p:spPr>
          <a:xfrm>
            <a:off x="466722" y="586855"/>
            <a:ext cx="3201366" cy="2828226"/>
          </a:xfrm>
        </p:spPr>
        <p:txBody>
          <a:bodyPr anchor="b">
            <a:normAutofit/>
          </a:bodyPr>
          <a:lstStyle/>
          <a:p>
            <a:pPr algn="r"/>
            <a:r>
              <a:rPr lang="en-US" b="1">
                <a:solidFill>
                  <a:srgbClr val="EBEBEB"/>
                </a:solidFill>
                <a:latin typeface="Century Gothic"/>
              </a:rPr>
              <a:t>Source Data</a:t>
            </a:r>
            <a:endParaRPr lang="en-CA" sz="41300" b="1">
              <a:solidFill>
                <a:srgbClr val="FFFFFF"/>
              </a:solidFill>
              <a:latin typeface="Century Gothic"/>
            </a:endParaRPr>
          </a:p>
        </p:txBody>
      </p:sp>
      <p:sp>
        <p:nvSpPr>
          <p:cNvPr id="3" name="Content Placeholder 2">
            <a:extLst>
              <a:ext uri="{FF2B5EF4-FFF2-40B4-BE49-F238E27FC236}">
                <a16:creationId xmlns:a16="http://schemas.microsoft.com/office/drawing/2014/main" id="{3F363BC5-D041-5EB4-0BED-5BA753375FD2}"/>
              </a:ext>
            </a:extLst>
          </p:cNvPr>
          <p:cNvSpPr>
            <a:spLocks noGrp="1"/>
          </p:cNvSpPr>
          <p:nvPr>
            <p:ph idx="1"/>
          </p:nvPr>
        </p:nvSpPr>
        <p:spPr>
          <a:xfrm>
            <a:off x="4037826" y="10138"/>
            <a:ext cx="8154173" cy="6837724"/>
          </a:xfrm>
        </p:spPr>
        <p:txBody>
          <a:bodyPr anchor="ctr">
            <a:normAutofit/>
          </a:bodyPr>
          <a:lstStyle/>
          <a:p>
            <a:pPr algn="just"/>
            <a:r>
              <a:rPr lang="en-CA" sz="2000" b="1" i="0" err="1">
                <a:effectLst/>
              </a:rPr>
              <a:t>OpenStreetMaps</a:t>
            </a:r>
            <a:r>
              <a:rPr lang="en-CA" sz="2000" b="1" i="0">
                <a:effectLst/>
              </a:rPr>
              <a:t> (Map </a:t>
            </a:r>
            <a:r>
              <a:rPr lang="en-CA" sz="2000" b="1"/>
              <a:t>Data)</a:t>
            </a:r>
            <a:endParaRPr lang="en-US" sz="2000">
              <a:ea typeface="Calibri" panose="020F0502020204030204"/>
              <a:cs typeface="Calibri" panose="020F0502020204030204"/>
            </a:endParaRPr>
          </a:p>
          <a:p>
            <a:pPr marL="0" indent="0" algn="just">
              <a:buNone/>
            </a:pPr>
            <a:r>
              <a:rPr lang="en-US" sz="2000"/>
              <a:t>OpenStreetMap</a:t>
            </a:r>
            <a:r>
              <a:rPr lang="en-US" sz="2000" b="0" i="0">
                <a:effectLst/>
              </a:rPr>
              <a:t> is a community-driven initiative that aims to create a comprehensive and freely available map of the world. Unlike traditional mapping services, OSM relies on volunteers from around the globe to contribute data and maintain the map. This collaborative effort results in an extensive and constantly updated source of geographic information.</a:t>
            </a:r>
            <a:r>
              <a:rPr lang="en-US" sz="2000"/>
              <a:t> </a:t>
            </a:r>
            <a:endParaRPr lang="en-US" sz="2000" b="0" i="0">
              <a:effectLst/>
              <a:ea typeface="Calibri" panose="020F0502020204030204"/>
              <a:cs typeface="Calibri" panose="020F0502020204030204"/>
            </a:endParaRPr>
          </a:p>
          <a:p>
            <a:pPr marL="0" indent="0" algn="just">
              <a:buNone/>
            </a:pPr>
            <a:endParaRPr lang="en-US" sz="2000">
              <a:ea typeface="Calibri" panose="020F0502020204030204"/>
              <a:cs typeface="Calibri" panose="020F0502020204030204"/>
            </a:endParaRPr>
          </a:p>
          <a:p>
            <a:pPr marL="342900" indent="-342900" algn="just"/>
            <a:r>
              <a:rPr lang="en-US" sz="2000" b="1" err="1"/>
              <a:t>OpenAddresses</a:t>
            </a:r>
            <a:r>
              <a:rPr lang="en-US" sz="2000" b="1"/>
              <a:t> (Address Data)</a:t>
            </a:r>
            <a:endParaRPr lang="en-CA" sz="2000">
              <a:ea typeface="Calibri" panose="020F0502020204030204"/>
              <a:cs typeface="Calibri" panose="020F0502020204030204"/>
            </a:endParaRPr>
          </a:p>
          <a:p>
            <a:pPr marL="0" indent="0" algn="just">
              <a:buNone/>
            </a:pPr>
            <a:r>
              <a:rPr lang="en-US" sz="2000" err="1"/>
              <a:t>OpenAddresses</a:t>
            </a:r>
            <a:r>
              <a:rPr lang="en-US" sz="2000"/>
              <a:t> is an open-source project focused on collecting, curating, and sharing address data from around the world. It provides a valuable resource for a wide range of applications, from location-based services and geocoding to urban planning and emergency response.</a:t>
            </a:r>
            <a:endParaRPr lang="en-CA" sz="2000">
              <a:ea typeface="Calibri" panose="020F0502020204030204"/>
              <a:cs typeface="Calibri" panose="020F0502020204030204"/>
            </a:endParaRPr>
          </a:p>
        </p:txBody>
      </p:sp>
    </p:spTree>
    <p:extLst>
      <p:ext uri="{BB962C8B-B14F-4D97-AF65-F5344CB8AC3E}">
        <p14:creationId xmlns:p14="http://schemas.microsoft.com/office/powerpoint/2010/main" val="696651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034A90"/>
      </a:dk2>
      <a:lt2>
        <a:srgbClr val="034A90"/>
      </a:lt2>
      <a:accent1>
        <a:srgbClr val="034A90"/>
      </a:accent1>
      <a:accent2>
        <a:srgbClr val="034A90"/>
      </a:accent2>
      <a:accent3>
        <a:srgbClr val="02376C"/>
      </a:accent3>
      <a:accent4>
        <a:srgbClr val="2F5496"/>
      </a:accent4>
      <a:accent5>
        <a:srgbClr val="034A90"/>
      </a:accent5>
      <a:accent6>
        <a:srgbClr val="2F5496"/>
      </a:accent6>
      <a:hlink>
        <a:srgbClr val="034A90"/>
      </a:hlink>
      <a:folHlink>
        <a:srgbClr val="2F549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OPTIMAL PATH</vt:lpstr>
      <vt:lpstr>Project Definition and overview</vt:lpstr>
      <vt:lpstr>Project  Functionalities</vt:lpstr>
      <vt:lpstr>Project Stages</vt:lpstr>
      <vt:lpstr>PowerPoint Presentation</vt:lpstr>
      <vt:lpstr>PowerPoint Presentation</vt:lpstr>
      <vt:lpstr>Frontend Functionality and  technology</vt:lpstr>
      <vt:lpstr>Backend Functionality</vt:lpstr>
      <vt:lpstr>Source Data</vt:lpstr>
      <vt:lpstr>AI Feature​s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PATH</dc:title>
  <dc:creator>Akshaya Bhalikha</dc:creator>
  <cp:revision>1</cp:revision>
  <dcterms:created xsi:type="dcterms:W3CDTF">2023-10-02T23:54:36Z</dcterms:created>
  <dcterms:modified xsi:type="dcterms:W3CDTF">2023-10-05T23:22:39Z</dcterms:modified>
</cp:coreProperties>
</file>