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  <p:sldMasterId id="2147483737" r:id="rId2"/>
    <p:sldMasterId id="2147483755" r:id="rId3"/>
  </p:sldMasterIdLst>
  <p:sldIdLst>
    <p:sldId id="256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JAY1IT18" initials="A" lastIdx="2" clrIdx="0">
    <p:extLst>
      <p:ext uri="{19B8F6BF-5375-455C-9EA6-DF929625EA0E}">
        <p15:presenceInfo xmlns:p15="http://schemas.microsoft.com/office/powerpoint/2012/main" userId="AJAY1IT18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931" y="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BEB690A-17ED-474D-BE5A-6BADF801E4B0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13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174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598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5354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94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145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844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1566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8435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BEB690A-17ED-474D-BE5A-6BADF801E4B0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1204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873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7782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5694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3290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1665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5738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4783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9483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541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3305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3952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11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8258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2912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3114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7571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3704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4747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22FA6-68FD-4889-9861-2F747F313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16FE6C-CF62-4A2B-9462-B10CCCE34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6B60A-AF0B-4156-9056-E016ECE1A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13FC6-8E21-492B-A0D6-C2255C495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5E5F2-1D7B-48EF-A5A8-083A01858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43931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6B473-8878-41F0-AB44-5E31B2EFE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C96B7-2FAC-480F-A6CE-0CCF54ABD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62EBF-8E4A-49A7-948F-6B984259D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5526C-BCA8-43E8-B7EC-D7EF79A6D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8C807-4918-4F0D-BA8F-1299C5A85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55620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CF2B9-8D3A-4147-8B4F-DA24F9F81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A0BD5-F79E-4AC0-86F2-0B6814018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54768-78FF-4336-A4F1-3D6D367C0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55E08-5717-4D27-B5F8-EEE24E7A7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6D9F8-5B45-445D-9F56-4A3DF0AA1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5053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155D-9C08-458B-8B09-306DB7B9B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0A349-6ABD-4A49-BE4F-8638E28E8D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960B13-C93E-4DF2-8CF9-2C73CACF3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768FC-F361-435C-802D-91B92B925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E9221-58B9-4284-BF5A-63AE312FC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D4B862-7DD8-4355-95A2-8CB086378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98764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117DD-1466-4B6D-88B5-0FE7FA437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81660-088D-4D31-AE94-80F2EFFC8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3A08B5-49E3-4A5A-B18A-878ED090A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F262CA-A547-4768-B047-4BC4EC1CCF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E1C5E5-AA75-4EE1-868D-663658F95F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84AB70-F255-4783-997C-639A255EF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E3902B-46DE-49A4-B9F4-2E269D8C0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3A80A6-8444-434B-BDB7-969FDCB8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65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18782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27B69-4543-4FAF-8FB1-0F8A6D918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84175C-DBC2-4AAA-A396-93EB6749A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A0B972-2B21-469E-8168-813386701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940BEC-F12F-4136-9A57-2A471B0E8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57000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EAFF70-6288-4FA4-8F74-CD72971D4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6C0A46-E84F-4798-9C6D-B546B393D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8E2C41-C9AE-418B-BC26-FC9A4D271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12330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62140-E375-403D-B9C7-91E3FA0D3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A4241-49CC-4510-A29F-E01DA1816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1559D-7A42-4918-B8A1-2A5C8D607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4880D-C523-4082-A446-CDE84916A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89BEE-776A-4730-A7E0-183AE70E8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88B4B-8CBF-4DA4-9BCB-D7FDA2856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5967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048-ECAD-45C7-BC7C-BFB8BD0BE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09D7D8-C17F-4620-8BEA-FCDA83DC70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2CD30B-F4A4-4302-B907-99D817966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1FACBA-8AD1-4180-9C3B-200EF526D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1E5DE-D28E-42A5-AB53-9D3DB6B9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EAA00-B47B-4355-BE1D-2DDA3596E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51477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34917-E5A6-4870-8425-76C1D12AB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4F1BE9-3CBC-44C0-B741-AD7DBFEDF3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8AE85-79A9-4FEC-A05A-D5669E080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F62FB-D2C2-4964-B2ED-E91BFC708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95100-0E24-4059-B615-E63B2429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31587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E869E9-72D8-4AB1-A840-C649676995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5A5D28-3695-45C9-8D42-814334551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1811D-3887-4BD0-80FB-52CAB7054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F7F3B-CAD3-46F2-887F-E69895B3B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11348-C156-4F56-9813-BEC25B0D0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680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522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908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166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390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862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BEB690A-17ED-474D-BE5A-6BADF801E4B0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486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BEB690A-17ED-474D-BE5A-6BADF801E4B0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390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A12E52-DF2D-404F-8C32-0C5188642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CDC4E-3158-411B-839A-B81C60B6F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02B2C-A2B0-480F-8B1B-F8018E00F0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B690A-17ED-474D-BE5A-6BADF801E4B0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0E3EC-A863-4FDF-A1F5-6B8CAD3987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2032A-BBAE-48FF-A179-F7E8D51F37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0810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F7826-EBAE-411F-9144-17E5E9C7C2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Wireframe </a:t>
            </a:r>
            <a:r>
              <a:rPr lang="en-US" dirty="0"/>
              <a:t>For </a:t>
            </a:r>
            <a:r>
              <a:rPr lang="en-US" dirty="0">
                <a:solidFill>
                  <a:schemeClr val="accent4"/>
                </a:solidFill>
              </a:rPr>
              <a:t>Visualization</a:t>
            </a:r>
            <a:endParaRPr lang="en-IN" dirty="0">
              <a:solidFill>
                <a:schemeClr val="accent4"/>
              </a:solidFill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1C14FFA-112D-44E5-8147-87A68BE372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3200" b="1" dirty="0"/>
              <a:t>                                    </a:t>
            </a:r>
          </a:p>
          <a:p>
            <a:r>
              <a:rPr lang="en-US" sz="3200" b="1" dirty="0"/>
              <a:t>                                    </a:t>
            </a:r>
            <a:r>
              <a:rPr lang="en-US" sz="3200" b="1" dirty="0">
                <a:latin typeface="Comic Sans MS" panose="030F0702030302020204" pitchFamily="66" charset="0"/>
              </a:rPr>
              <a:t>By: AJAY SINGH</a:t>
            </a:r>
            <a:endParaRPr lang="en-IN" sz="32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507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95CF0-65BA-4D58-ABE6-CB1B51B87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120" y="982132"/>
            <a:ext cx="3118698" cy="236507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cs typeface="Leelawadee UI" panose="020B0502040204020203" pitchFamily="34" charset="-34"/>
              </a:rPr>
              <a:t> </a:t>
            </a:r>
            <a:r>
              <a:rPr lang="en-US" b="1" i="1" u="sng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cs typeface="Leelawadee UI" panose="020B0502040204020203" pitchFamily="34" charset="-34"/>
              </a:rPr>
              <a:t>Wireframe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cs typeface="Leelawadee UI" panose="020B0502040204020203" pitchFamily="34" charset="-34"/>
              </a:rPr>
              <a:t> </a:t>
            </a:r>
            <a:endParaRPr lang="en-IN" b="1" dirty="0">
              <a:solidFill>
                <a:schemeClr val="accent4">
                  <a:lumMod val="50000"/>
                </a:schemeClr>
              </a:solidFill>
              <a:latin typeface="Comic Sans MS" panose="030F0702030302020204" pitchFamily="66" charset="0"/>
              <a:cs typeface="Leelawadee UI" panose="020B0502040204020203" pitchFamily="34" charset="-34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2FF30A5-2AB6-4C64-89A0-A8076FB3BD41}"/>
              </a:ext>
            </a:extLst>
          </p:cNvPr>
          <p:cNvGrpSpPr/>
          <p:nvPr/>
        </p:nvGrpSpPr>
        <p:grpSpPr>
          <a:xfrm>
            <a:off x="3850546" y="226503"/>
            <a:ext cx="8341453" cy="6543413"/>
            <a:chOff x="0" y="0"/>
            <a:chExt cx="7027545" cy="951992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A8396A9-6D3B-4BF0-B052-CFF604AEE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7027545" cy="9519920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8A50699-8CF5-4499-8588-C1DF5266B1D2}"/>
                </a:ext>
              </a:extLst>
            </p:cNvPr>
            <p:cNvSpPr/>
            <p:nvPr/>
          </p:nvSpPr>
          <p:spPr>
            <a:xfrm>
              <a:off x="1938564" y="153307"/>
              <a:ext cx="3104515" cy="657860"/>
            </a:xfrm>
            <a:prstGeom prst="roundRect">
              <a:avLst/>
            </a:prstGeom>
            <a:solidFill>
              <a:schemeClr val="lt1">
                <a:alpha val="76000"/>
              </a:schemeClr>
            </a:solidFill>
            <a:effectLst>
              <a:glow rad="63500">
                <a:schemeClr val="accent2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39700" prst="cross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D08EE6F-1A7D-45AE-82F7-63D75D9AF5C3}"/>
                </a:ext>
              </a:extLst>
            </p:cNvPr>
            <p:cNvSpPr/>
            <p:nvPr/>
          </p:nvSpPr>
          <p:spPr>
            <a:xfrm>
              <a:off x="87086" y="145143"/>
              <a:ext cx="1565275" cy="657860"/>
            </a:xfrm>
            <a:prstGeom prst="roundRect">
              <a:avLst/>
            </a:prstGeom>
            <a:solidFill>
              <a:schemeClr val="lt1">
                <a:alpha val="76000"/>
              </a:schemeClr>
            </a:solidFill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31427A5-ECE6-4C38-8168-D40A4EBFA2F6}"/>
                </a:ext>
              </a:extLst>
            </p:cNvPr>
            <p:cNvSpPr/>
            <p:nvPr/>
          </p:nvSpPr>
          <p:spPr>
            <a:xfrm>
              <a:off x="5355772" y="130628"/>
              <a:ext cx="1565275" cy="643890"/>
            </a:xfrm>
            <a:prstGeom prst="roundRect">
              <a:avLst/>
            </a:prstGeom>
            <a:solidFill>
              <a:schemeClr val="lt1">
                <a:alpha val="76000"/>
              </a:schemeClr>
            </a:solidFill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B8F90F0-C9FC-471C-8CC0-E789E3B9506F}"/>
                </a:ext>
              </a:extLst>
            </p:cNvPr>
            <p:cNvSpPr/>
            <p:nvPr/>
          </p:nvSpPr>
          <p:spPr>
            <a:xfrm>
              <a:off x="6001657" y="921657"/>
              <a:ext cx="914400" cy="4055110"/>
            </a:xfrm>
            <a:prstGeom prst="roundRect">
              <a:avLst/>
            </a:prstGeom>
            <a:solidFill>
              <a:schemeClr val="lt1">
                <a:alpha val="76000"/>
              </a:schemeClr>
            </a:solidFill>
            <a:effectLst>
              <a:glow rad="1397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E1731E5-92E1-4B2E-A72A-38E957911AE2}"/>
                </a:ext>
              </a:extLst>
            </p:cNvPr>
            <p:cNvSpPr/>
            <p:nvPr/>
          </p:nvSpPr>
          <p:spPr>
            <a:xfrm>
              <a:off x="115207" y="3067050"/>
              <a:ext cx="2874645" cy="1870075"/>
            </a:xfrm>
            <a:prstGeom prst="rect">
              <a:avLst/>
            </a:prstGeom>
            <a:solidFill>
              <a:schemeClr val="lt1">
                <a:alpha val="76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6C653FF-7234-4B94-B279-67CE967D68BD}"/>
                </a:ext>
              </a:extLst>
            </p:cNvPr>
            <p:cNvSpPr/>
            <p:nvPr/>
          </p:nvSpPr>
          <p:spPr>
            <a:xfrm>
              <a:off x="3047093" y="3067050"/>
              <a:ext cx="2906395" cy="1870075"/>
            </a:xfrm>
            <a:prstGeom prst="rect">
              <a:avLst/>
            </a:prstGeom>
            <a:solidFill>
              <a:schemeClr val="lt1">
                <a:alpha val="76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4FEE206-3EE1-4AEB-BAA0-FCD5A7F13962}"/>
                </a:ext>
              </a:extLst>
            </p:cNvPr>
            <p:cNvSpPr/>
            <p:nvPr/>
          </p:nvSpPr>
          <p:spPr>
            <a:xfrm>
              <a:off x="109764" y="5045528"/>
              <a:ext cx="2289810" cy="2138680"/>
            </a:xfrm>
            <a:prstGeom prst="rect">
              <a:avLst/>
            </a:prstGeom>
            <a:solidFill>
              <a:schemeClr val="lt1">
                <a:alpha val="76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F373EE0-5492-4E55-8DEC-CCD2BC44D2BF}"/>
                </a:ext>
              </a:extLst>
            </p:cNvPr>
            <p:cNvSpPr/>
            <p:nvPr/>
          </p:nvSpPr>
          <p:spPr>
            <a:xfrm>
              <a:off x="4812393" y="5074557"/>
              <a:ext cx="2121535" cy="2110740"/>
            </a:xfrm>
            <a:prstGeom prst="rect">
              <a:avLst/>
            </a:prstGeom>
            <a:solidFill>
              <a:schemeClr val="lt1">
                <a:alpha val="76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C535532-84C3-4E79-A111-7B0FB2B1ED74}"/>
                </a:ext>
              </a:extLst>
            </p:cNvPr>
            <p:cNvSpPr/>
            <p:nvPr/>
          </p:nvSpPr>
          <p:spPr>
            <a:xfrm>
              <a:off x="115207" y="7305221"/>
              <a:ext cx="3832225" cy="2086376"/>
            </a:xfrm>
            <a:prstGeom prst="rect">
              <a:avLst/>
            </a:prstGeom>
            <a:solidFill>
              <a:schemeClr val="lt1">
                <a:alpha val="76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EFF4CB8-792D-4A4E-877D-3DD8DB779A79}"/>
                </a:ext>
              </a:extLst>
            </p:cNvPr>
            <p:cNvSpPr/>
            <p:nvPr/>
          </p:nvSpPr>
          <p:spPr>
            <a:xfrm>
              <a:off x="4019550" y="7305221"/>
              <a:ext cx="2907030" cy="2109428"/>
            </a:xfrm>
            <a:prstGeom prst="rect">
              <a:avLst/>
            </a:prstGeom>
            <a:solidFill>
              <a:schemeClr val="lt1">
                <a:alpha val="76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DF8955E5-C9E7-4DB5-BC53-894D581CD31D}"/>
                </a:ext>
              </a:extLst>
            </p:cNvPr>
            <p:cNvSpPr/>
            <p:nvPr/>
          </p:nvSpPr>
          <p:spPr>
            <a:xfrm>
              <a:off x="90714" y="928007"/>
              <a:ext cx="2146935" cy="2057400"/>
            </a:xfrm>
            <a:prstGeom prst="roundRect">
              <a:avLst/>
            </a:prstGeom>
            <a:solidFill>
              <a:schemeClr val="lt1">
                <a:alpha val="76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4633E4C6-CCC0-43D8-AB04-BB9088999280}"/>
                </a:ext>
              </a:extLst>
            </p:cNvPr>
            <p:cNvSpPr/>
            <p:nvPr/>
          </p:nvSpPr>
          <p:spPr>
            <a:xfrm>
              <a:off x="2325914" y="942521"/>
              <a:ext cx="3624580" cy="2036445"/>
            </a:xfrm>
            <a:prstGeom prst="roundRect">
              <a:avLst/>
            </a:prstGeom>
            <a:solidFill>
              <a:schemeClr val="lt1">
                <a:alpha val="76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966AE3C8-3294-4876-A509-A4CAA3141581}"/>
                </a:ext>
              </a:extLst>
            </p:cNvPr>
            <p:cNvSpPr/>
            <p:nvPr/>
          </p:nvSpPr>
          <p:spPr>
            <a:xfrm>
              <a:off x="2446564" y="5045528"/>
              <a:ext cx="2281555" cy="2138680"/>
            </a:xfrm>
            <a:prstGeom prst="roundRect">
              <a:avLst/>
            </a:prstGeom>
            <a:solidFill>
              <a:schemeClr val="lt1">
                <a:alpha val="76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904087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93E58-743E-47EF-B7CF-60F7D6976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2570481"/>
            <a:ext cx="9601196" cy="3271519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This wireframe took around 3 hours to be designed .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As per the client requirements, the insights will take a deep research and the process is time consuming .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So, as after  viewing the data , I would charge Rs 1350  per hour.</a:t>
            </a:r>
            <a:endParaRPr lang="en-IN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AD6AF9-00F7-4A4D-9012-35CD32E87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904241"/>
            <a:ext cx="9601196" cy="6705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chemeClr val="accent6">
                    <a:lumMod val="50000"/>
                  </a:schemeClr>
                </a:solidFill>
              </a:rPr>
              <a:t>Estimates:</a:t>
            </a:r>
            <a:endParaRPr lang="en-IN" sz="40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7962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1_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24</TotalTime>
  <Words>63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Comic Sans MS</vt:lpstr>
      <vt:lpstr>Garamond</vt:lpstr>
      <vt:lpstr>Organic</vt:lpstr>
      <vt:lpstr>1_Organic</vt:lpstr>
      <vt:lpstr>Office Theme</vt:lpstr>
      <vt:lpstr>Wireframe For Visualization</vt:lpstr>
      <vt:lpstr> Wireframe </vt:lpstr>
      <vt:lpstr>This wireframe took around 3 hours to be designed .  As per the client requirements, the insights will take a deep research and the process is time consuming .  So, as after  viewing the data , I would charge Rs 1350  per hour.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Wireframe For Visualization</dc:title>
  <dc:creator>AJAY1IT18</dc:creator>
  <cp:lastModifiedBy>AJAY1IT18</cp:lastModifiedBy>
  <cp:revision>3</cp:revision>
  <dcterms:created xsi:type="dcterms:W3CDTF">2021-05-18T07:23:37Z</dcterms:created>
  <dcterms:modified xsi:type="dcterms:W3CDTF">2021-05-18T07:48:35Z</dcterms:modified>
</cp:coreProperties>
</file>