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67" r:id="rId2"/>
    <p:sldMasterId id="2147483779" r:id="rId3"/>
    <p:sldMasterId id="2147483797" r:id="rId4"/>
    <p:sldMasterId id="2147483815" r:id="rId5"/>
    <p:sldMasterId id="2147483833" r:id="rId6"/>
  </p:sldMasterIdLst>
  <p:sldIdLst>
    <p:sldId id="256" r:id="rId7"/>
    <p:sldId id="259" r:id="rId8"/>
    <p:sldId id="257" r:id="rId9"/>
    <p:sldId id="263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1IT18" initials="A" lastIdx="2" clrIdx="0">
    <p:extLst>
      <p:ext uri="{19B8F6BF-5375-455C-9EA6-DF929625EA0E}">
        <p15:presenceInfo xmlns:p15="http://schemas.microsoft.com/office/powerpoint/2012/main" userId="AJAY1IT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9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1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91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1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5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7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7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23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73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1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9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4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25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99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90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54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584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92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9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3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34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72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60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44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27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36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391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49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5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29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64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17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63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95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10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432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29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12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795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6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63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93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14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89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80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0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489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959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738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11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415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9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599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147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6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444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564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38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783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785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239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73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17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68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72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13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151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082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483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688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049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86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810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555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295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639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430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632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41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894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861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171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22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6848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414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6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EB690A-17ED-474D-BE5A-6BADF801E4B0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411CA-E1D4-4554-B563-491CA8FDA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7826-EBAE-411F-9144-17E5E9C7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Wireframe </a:t>
            </a:r>
            <a:r>
              <a:rPr lang="en-US" dirty="0"/>
              <a:t>For </a:t>
            </a:r>
            <a:r>
              <a:rPr lang="en-US" dirty="0">
                <a:solidFill>
                  <a:schemeClr val="accent4"/>
                </a:solidFill>
              </a:rPr>
              <a:t>Visualization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C14FFA-112D-44E5-8147-87A68BE37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/>
              <a:t>                                    </a:t>
            </a:r>
          </a:p>
          <a:p>
            <a:r>
              <a:rPr lang="en-US" sz="3200" b="1" dirty="0"/>
              <a:t>                                    </a:t>
            </a:r>
            <a:r>
              <a:rPr lang="en-US" sz="3200" b="1" dirty="0">
                <a:latin typeface="Comic Sans MS" panose="030F0702030302020204" pitchFamily="66" charset="0"/>
              </a:rPr>
              <a:t>By: AJAY SINGH</a:t>
            </a:r>
            <a:endParaRPr lang="en-IN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E1B6-1AF5-4DBA-B343-7C0BC313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"/>
            <a:ext cx="3389851" cy="93117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Brush Script MT" panose="03060802040406070304" pitchFamily="66" charset="0"/>
              </a:rPr>
              <a:t>Sample Data :</a:t>
            </a:r>
            <a:endParaRPr lang="en-IN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C3FE-B39B-4BFE-A6B1-63FBBABE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00EDC-D256-4061-8530-1BF89BCE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" y="931180"/>
            <a:ext cx="11102130" cy="56290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5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CF0-65BA-4D58-ABE6-CB1B51B8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" y="982132"/>
            <a:ext cx="3761855" cy="2365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 </a:t>
            </a:r>
            <a:r>
              <a:rPr lang="en-US" b="1" i="1" u="sng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Wireframe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Leelawadee UI" panose="020B0502040204020203" pitchFamily="34" charset="-34"/>
              </a:rPr>
              <a:t> 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cs typeface="Leelawadee UI" panose="020B05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7C5D1-31B2-4CD8-B335-DC31973A8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8" t="979" r="15917" b="3241"/>
          <a:stretch/>
        </p:blipFill>
        <p:spPr>
          <a:xfrm>
            <a:off x="3540154" y="0"/>
            <a:ext cx="8623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25A3-3436-4575-9E82-B9ABAF38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354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KPI’s:</a:t>
            </a:r>
            <a:br>
              <a:rPr lang="en-US" dirty="0"/>
            </a:br>
            <a:r>
              <a:rPr lang="en-US" sz="3100" dirty="0"/>
              <a:t>1. Total Investment: </a:t>
            </a:r>
            <a:r>
              <a:rPr lang="en-US" sz="3100" dirty="0">
                <a:solidFill>
                  <a:schemeClr val="accent4"/>
                </a:solidFill>
              </a:rPr>
              <a:t>10,127</a:t>
            </a:r>
            <a:br>
              <a:rPr lang="en-US" sz="3100" dirty="0"/>
            </a:br>
            <a:r>
              <a:rPr lang="en-US" sz="3100" dirty="0"/>
              <a:t>2. Total No. of Investors: </a:t>
            </a:r>
            <a:r>
              <a:rPr lang="en-US" sz="3100" dirty="0">
                <a:solidFill>
                  <a:schemeClr val="accent2"/>
                </a:solidFill>
              </a:rPr>
              <a:t>298</a:t>
            </a:r>
            <a:endParaRPr lang="en-IN" sz="3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E737-BEDE-44A1-A235-444D09D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6481"/>
            <a:ext cx="10515600" cy="216435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Charts based on The  sample data :</a:t>
            </a:r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 Sector wise Count(Startup)</a:t>
            </a:r>
          </a:p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Tier 1 Investors based on stages of Funding</a:t>
            </a:r>
          </a:p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  <a:cs typeface="Calibri Light" panose="020F0302020204030204" pitchFamily="34" charset="0"/>
              </a:rPr>
              <a:t>AVG. fund Raised based on Start up of stages and etc.</a:t>
            </a:r>
          </a:p>
        </p:txBody>
      </p:sp>
    </p:spTree>
    <p:extLst>
      <p:ext uri="{BB962C8B-B14F-4D97-AF65-F5344CB8AC3E}">
        <p14:creationId xmlns:p14="http://schemas.microsoft.com/office/powerpoint/2010/main" val="1308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327-D7B8-4612-8AB5-765723D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of Project: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80D-951F-4BE7-9A9D-BAD5D3B9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Bahnschrift SemiLight" panose="020B0502040204020203" pitchFamily="34" charset="0"/>
              </a:rPr>
              <a:t>By Top-Down Estimation : </a:t>
            </a:r>
            <a:r>
              <a:rPr lang="en-US" dirty="0"/>
              <a:t>Breaking into parts by work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Project  Estimation based on these :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Dashboards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Story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Insights of the dashboards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Creative  Viz of Dashboards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Multiple No. of Sheets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Creative Designing of sheets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Wireframe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Data Cleaning</a:t>
            </a:r>
          </a:p>
          <a:p>
            <a:pPr marL="0" indent="0">
              <a:buNone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0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B4CB-A157-4613-8F05-EC73A273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2827090"/>
            <a:ext cx="2592199" cy="31626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18% G.S.T Is not included in this estimate.</a:t>
            </a:r>
            <a:endParaRPr lang="en-IN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5A975-FEC1-417E-BB78-3B92D1906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20562"/>
              </p:ext>
            </p:extLst>
          </p:nvPr>
        </p:nvGraphicFramePr>
        <p:xfrm>
          <a:off x="3164867" y="478172"/>
          <a:ext cx="8761412" cy="606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18980642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849714254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476687403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124811684"/>
                    </a:ext>
                  </a:extLst>
                </a:gridCol>
              </a:tblGrid>
              <a:tr h="651635">
                <a:tc>
                  <a:txBody>
                    <a:bodyPr/>
                    <a:lstStyle/>
                    <a:p>
                      <a:r>
                        <a:rPr lang="en-US" dirty="0"/>
                        <a:t>Steps to Perform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 Taken by specific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 1 hour for specific Task (Rs)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76411"/>
                  </a:ext>
                </a:extLst>
              </a:tr>
              <a:tr h="627198">
                <a:tc>
                  <a:txBody>
                    <a:bodyPr/>
                    <a:lstStyle/>
                    <a:p>
                      <a:r>
                        <a:rPr lang="en-US" dirty="0"/>
                        <a:t>Gathering of data &amp;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13937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Analysing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84925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Creating KPI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hour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8093"/>
                  </a:ext>
                </a:extLst>
              </a:tr>
              <a:tr h="621496">
                <a:tc>
                  <a:txBody>
                    <a:bodyPr/>
                    <a:lstStyle/>
                    <a:p>
                      <a:r>
                        <a:rPr lang="en-US" dirty="0"/>
                        <a:t>Creating Wireframe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4139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Creating Sheets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7956"/>
                  </a:ext>
                </a:extLst>
              </a:tr>
              <a:tr h="887851">
                <a:tc>
                  <a:txBody>
                    <a:bodyPr/>
                    <a:lstStyle/>
                    <a:p>
                      <a:r>
                        <a:rPr lang="en-US" dirty="0"/>
                        <a:t>Creating interactive Dashboards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81864"/>
                  </a:ext>
                </a:extLst>
              </a:tr>
              <a:tr h="6099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Creating Stories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8000"/>
                  </a:ext>
                </a:extLst>
              </a:tr>
              <a:tr h="609953">
                <a:tc>
                  <a:txBody>
                    <a:bodyPr/>
                    <a:lstStyle/>
                    <a:p>
                      <a:r>
                        <a:rPr lang="en-US" dirty="0"/>
                        <a:t>Insights &amp; 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20077"/>
                  </a:ext>
                </a:extLst>
              </a:tr>
              <a:tr h="484088">
                <a:tc>
                  <a:txBody>
                    <a:bodyPr/>
                    <a:lstStyle/>
                    <a:p>
                      <a:r>
                        <a:rPr lang="en-US" dirty="0"/>
                        <a:t>Total Estimate 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hours 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Rs 12,625 /-</a:t>
                      </a:r>
                      <a:endParaRPr lang="en-IN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5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2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6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</TotalTime>
  <Words>205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Bahnschrift SemiLight</vt:lpstr>
      <vt:lpstr>Brush Script MT</vt:lpstr>
      <vt:lpstr>Century Gothic</vt:lpstr>
      <vt:lpstr>Comic Sans MS</vt:lpstr>
      <vt:lpstr>Corbel</vt:lpstr>
      <vt:lpstr>Garamond</vt:lpstr>
      <vt:lpstr>Gill Sans MT</vt:lpstr>
      <vt:lpstr>Wingdings 3</vt:lpstr>
      <vt:lpstr>1_Organic</vt:lpstr>
      <vt:lpstr>Gallery</vt:lpstr>
      <vt:lpstr>Ion Boardroom</vt:lpstr>
      <vt:lpstr>Vapor Trail</vt:lpstr>
      <vt:lpstr>Parallax</vt:lpstr>
      <vt:lpstr>1_Ion Boardroom</vt:lpstr>
      <vt:lpstr>Wireframe For Visualization</vt:lpstr>
      <vt:lpstr>Sample Data :</vt:lpstr>
      <vt:lpstr> Wireframe </vt:lpstr>
      <vt:lpstr>KPI’s: 1. Total Investment: 10,127 2. Total No. of Investors: 298</vt:lpstr>
      <vt:lpstr>Estimate of Project: </vt:lpstr>
      <vt:lpstr>18% G.S.T Is not included in this estimate.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Visualization</dc:title>
  <dc:creator>AJAY1IT18</dc:creator>
  <cp:lastModifiedBy>AJAY1IT18</cp:lastModifiedBy>
  <cp:revision>15</cp:revision>
  <dcterms:created xsi:type="dcterms:W3CDTF">2021-05-18T07:23:37Z</dcterms:created>
  <dcterms:modified xsi:type="dcterms:W3CDTF">2021-05-19T10:12:36Z</dcterms:modified>
</cp:coreProperties>
</file>