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6"/>
  </p:notesMasterIdLst>
  <p:sldIdLst>
    <p:sldId id="314" r:id="rId2"/>
    <p:sldId id="315" r:id="rId3"/>
    <p:sldId id="309" r:id="rId4"/>
    <p:sldId id="313" r:id="rId5"/>
  </p:sldIdLst>
  <p:sldSz cx="9144000" cy="5143500" type="screen16x9"/>
  <p:notesSz cx="6858000" cy="9144000"/>
  <p:embeddedFontLst>
    <p:embeddedFont>
      <p:font typeface="Proxima Nova" panose="020B0604020202020204" charset="0"/>
      <p:regular r:id="rId7"/>
      <p:bold r:id="rId8"/>
      <p:italic r:id="rId9"/>
      <p:boldItalic r:id="rId10"/>
    </p:embeddedFont>
    <p:embeddedFont>
      <p:font typeface="Trebuchet MS" panose="020B0603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S" initials="S" lastIdx="3" clrIdx="0">
    <p:extLst>
      <p:ext uri="{19B8F6BF-5375-455C-9EA6-DF929625EA0E}">
        <p15:presenceInfo xmlns:p15="http://schemas.microsoft.com/office/powerpoint/2012/main" userId="SANS" providerId="None"/>
      </p:ext>
    </p:extLst>
  </p:cmAuthor>
  <p:cmAuthor id="2" name="arun" initials="a" lastIdx="28" clrIdx="1">
    <p:extLst>
      <p:ext uri="{19B8F6BF-5375-455C-9EA6-DF929625EA0E}">
        <p15:presenceInfo xmlns:p15="http://schemas.microsoft.com/office/powerpoint/2012/main" userId="37005e61694818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FDDBD8-EFBC-4379-8147-1766DDC6CDE5}" v="902" dt="2020-02-10T11:19:40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" y="1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" userId="37005e61694818e3" providerId="LiveId" clId="{C9FDDBD8-EFBC-4379-8147-1766DDC6CDE5}"/>
    <pc:docChg chg="undo custSel addSld delSld modSld sldOrd">
      <pc:chgData name="arun" userId="37005e61694818e3" providerId="LiveId" clId="{C9FDDBD8-EFBC-4379-8147-1766DDC6CDE5}" dt="2020-02-10T11:19:46.052" v="2842" actId="1076"/>
      <pc:docMkLst>
        <pc:docMk/>
      </pc:docMkLst>
      <pc:sldChg chg="addSp delSp modSp del">
        <pc:chgData name="arun" userId="37005e61694818e3" providerId="LiveId" clId="{C9FDDBD8-EFBC-4379-8147-1766DDC6CDE5}" dt="2020-02-10T11:17:13.628" v="2819" actId="47"/>
        <pc:sldMkLst>
          <pc:docMk/>
          <pc:sldMk cId="0" sldId="256"/>
        </pc:sldMkLst>
        <pc:graphicFrameChg chg="add del mod">
          <ac:chgData name="arun" userId="37005e61694818e3" providerId="LiveId" clId="{C9FDDBD8-EFBC-4379-8147-1766DDC6CDE5}" dt="2020-02-10T11:16:46.074" v="2817"/>
          <ac:graphicFrameMkLst>
            <pc:docMk/>
            <pc:sldMk cId="0" sldId="256"/>
            <ac:graphicFrameMk id="2" creationId="{A016E17F-6850-4C6D-B05F-B5CE2E8C7A02}"/>
          </ac:graphicFrameMkLst>
        </pc:graphicFrameChg>
      </pc:sldChg>
      <pc:sldChg chg="addSp delSp del">
        <pc:chgData name="arun" userId="37005e61694818e3" providerId="LiveId" clId="{C9FDDBD8-EFBC-4379-8147-1766DDC6CDE5}" dt="2020-02-10T10:39:44.257" v="2786" actId="47"/>
        <pc:sldMkLst>
          <pc:docMk/>
          <pc:sldMk cId="3924672958" sldId="262"/>
        </pc:sldMkLst>
        <pc:picChg chg="add del">
          <ac:chgData name="arun" userId="37005e61694818e3" providerId="LiveId" clId="{C9FDDBD8-EFBC-4379-8147-1766DDC6CDE5}" dt="2020-02-10T08:12:59.007" v="982"/>
          <ac:picMkLst>
            <pc:docMk/>
            <pc:sldMk cId="3924672958" sldId="262"/>
            <ac:picMk id="2" creationId="{EB5755DE-509D-4A05-A3FA-1B1A3337E596}"/>
          </ac:picMkLst>
        </pc:picChg>
      </pc:sldChg>
      <pc:sldChg chg="modSp">
        <pc:chgData name="arun" userId="37005e61694818e3" providerId="LiveId" clId="{C9FDDBD8-EFBC-4379-8147-1766DDC6CDE5}" dt="2020-02-10T06:17:46.435" v="36" actId="14100"/>
        <pc:sldMkLst>
          <pc:docMk/>
          <pc:sldMk cId="3263018278" sldId="266"/>
        </pc:sldMkLst>
        <pc:spChg chg="mod">
          <ac:chgData name="arun" userId="37005e61694818e3" providerId="LiveId" clId="{C9FDDBD8-EFBC-4379-8147-1766DDC6CDE5}" dt="2020-02-10T06:16:14.199" v="26"/>
          <ac:spMkLst>
            <pc:docMk/>
            <pc:sldMk cId="3263018278" sldId="266"/>
            <ac:spMk id="2" creationId="{36C5BA68-67E0-4B15-B28D-FAFD6257915F}"/>
          </ac:spMkLst>
        </pc:spChg>
        <pc:spChg chg="mod">
          <ac:chgData name="arun" userId="37005e61694818e3" providerId="LiveId" clId="{C9FDDBD8-EFBC-4379-8147-1766DDC6CDE5}" dt="2020-02-10T06:17:34.478" v="34" actId="2711"/>
          <ac:spMkLst>
            <pc:docMk/>
            <pc:sldMk cId="3263018278" sldId="266"/>
            <ac:spMk id="10" creationId="{3892167A-3F0B-49EA-B83A-01069F77E400}"/>
          </ac:spMkLst>
        </pc:spChg>
        <pc:spChg chg="mod">
          <ac:chgData name="arun" userId="37005e61694818e3" providerId="LiveId" clId="{C9FDDBD8-EFBC-4379-8147-1766DDC6CDE5}" dt="2020-02-10T06:17:34.478" v="34" actId="2711"/>
          <ac:spMkLst>
            <pc:docMk/>
            <pc:sldMk cId="3263018278" sldId="266"/>
            <ac:spMk id="11" creationId="{31C8E53F-A1D7-4B50-A236-4383BDCEAF4E}"/>
          </ac:spMkLst>
        </pc:spChg>
        <pc:spChg chg="mod">
          <ac:chgData name="arun" userId="37005e61694818e3" providerId="LiveId" clId="{C9FDDBD8-EFBC-4379-8147-1766DDC6CDE5}" dt="2020-02-10T06:17:34.478" v="34" actId="2711"/>
          <ac:spMkLst>
            <pc:docMk/>
            <pc:sldMk cId="3263018278" sldId="266"/>
            <ac:spMk id="12" creationId="{F425EF84-DD75-446E-99B5-CD96545F8C66}"/>
          </ac:spMkLst>
        </pc:spChg>
        <pc:spChg chg="mod">
          <ac:chgData name="arun" userId="37005e61694818e3" providerId="LiveId" clId="{C9FDDBD8-EFBC-4379-8147-1766DDC6CDE5}" dt="2020-02-10T06:17:44.790" v="35" actId="14100"/>
          <ac:spMkLst>
            <pc:docMk/>
            <pc:sldMk cId="3263018278" sldId="266"/>
            <ac:spMk id="15" creationId="{A9E7EAAB-F614-4B0D-B37C-39E7A4F4E1BE}"/>
          </ac:spMkLst>
        </pc:spChg>
        <pc:spChg chg="mod">
          <ac:chgData name="arun" userId="37005e61694818e3" providerId="LiveId" clId="{C9FDDBD8-EFBC-4379-8147-1766DDC6CDE5}" dt="2020-02-10T06:17:46.435" v="36" actId="14100"/>
          <ac:spMkLst>
            <pc:docMk/>
            <pc:sldMk cId="3263018278" sldId="266"/>
            <ac:spMk id="16" creationId="{A6343BBC-9BB7-4301-B22A-D949620F2575}"/>
          </ac:spMkLst>
        </pc:spChg>
        <pc:picChg chg="mod">
          <ac:chgData name="arun" userId="37005e61694818e3" providerId="LiveId" clId="{C9FDDBD8-EFBC-4379-8147-1766DDC6CDE5}" dt="2020-02-10T06:14:04.916" v="7" actId="14100"/>
          <ac:picMkLst>
            <pc:docMk/>
            <pc:sldMk cId="3263018278" sldId="266"/>
            <ac:picMk id="4" creationId="{FC2DBA3C-B3F5-4A68-9EE4-A7AAE73DD28D}"/>
          </ac:picMkLst>
        </pc:picChg>
        <pc:picChg chg="mod">
          <ac:chgData name="arun" userId="37005e61694818e3" providerId="LiveId" clId="{C9FDDBD8-EFBC-4379-8147-1766DDC6CDE5}" dt="2020-02-10T06:14:09.010" v="10" actId="1076"/>
          <ac:picMkLst>
            <pc:docMk/>
            <pc:sldMk cId="3263018278" sldId="266"/>
            <ac:picMk id="5" creationId="{2E871CCD-3DF4-47E8-86B8-325E7D2F99C2}"/>
          </ac:picMkLst>
        </pc:picChg>
        <pc:cxnChg chg="mod">
          <ac:chgData name="arun" userId="37005e61694818e3" providerId="LiveId" clId="{C9FDDBD8-EFBC-4379-8147-1766DDC6CDE5}" dt="2020-02-10T06:15:23.910" v="14" actId="692"/>
          <ac:cxnSpMkLst>
            <pc:docMk/>
            <pc:sldMk cId="3263018278" sldId="266"/>
            <ac:cxnSpMk id="7" creationId="{F8150B23-557B-497C-AC48-471810B2903A}"/>
          </ac:cxnSpMkLst>
        </pc:cxnChg>
      </pc:sldChg>
      <pc:sldChg chg="modSp">
        <pc:chgData name="arun" userId="37005e61694818e3" providerId="LiveId" clId="{C9FDDBD8-EFBC-4379-8147-1766DDC6CDE5}" dt="2020-02-10T11:18:21.478" v="2833" actId="20577"/>
        <pc:sldMkLst>
          <pc:docMk/>
          <pc:sldMk cId="914560474" sldId="267"/>
        </pc:sldMkLst>
        <pc:spChg chg="mod">
          <ac:chgData name="arun" userId="37005e61694818e3" providerId="LiveId" clId="{C9FDDBD8-EFBC-4379-8147-1766DDC6CDE5}" dt="2020-02-10T11:18:21.478" v="2833" actId="20577"/>
          <ac:spMkLst>
            <pc:docMk/>
            <pc:sldMk cId="914560474" sldId="267"/>
            <ac:spMk id="2" creationId="{690D37C4-38F1-4D85-89BD-2ED91430CF44}"/>
          </ac:spMkLst>
        </pc:spChg>
        <pc:spChg chg="mod">
          <ac:chgData name="arun" userId="37005e61694818e3" providerId="LiveId" clId="{C9FDDBD8-EFBC-4379-8147-1766DDC6CDE5}" dt="2020-02-10T06:35:48.339" v="585" actId="14100"/>
          <ac:spMkLst>
            <pc:docMk/>
            <pc:sldMk cId="914560474" sldId="267"/>
            <ac:spMk id="7" creationId="{E9A3C9BA-1A8A-49DB-BC87-0A42105322A2}"/>
          </ac:spMkLst>
        </pc:spChg>
        <pc:spChg chg="mod">
          <ac:chgData name="arun" userId="37005e61694818e3" providerId="LiveId" clId="{C9FDDBD8-EFBC-4379-8147-1766DDC6CDE5}" dt="2020-02-10T06:35:48.339" v="585" actId="14100"/>
          <ac:spMkLst>
            <pc:docMk/>
            <pc:sldMk cId="914560474" sldId="267"/>
            <ac:spMk id="8" creationId="{10BFEBFA-0563-47AB-B6E7-D562DB00BD14}"/>
          </ac:spMkLst>
        </pc:spChg>
        <pc:spChg chg="mod">
          <ac:chgData name="arun" userId="37005e61694818e3" providerId="LiveId" clId="{C9FDDBD8-EFBC-4379-8147-1766DDC6CDE5}" dt="2020-02-10T06:35:13.261" v="583" actId="20577"/>
          <ac:spMkLst>
            <pc:docMk/>
            <pc:sldMk cId="914560474" sldId="267"/>
            <ac:spMk id="9" creationId="{30DA9089-3128-4F3F-988A-F2C281341194}"/>
          </ac:spMkLst>
        </pc:spChg>
        <pc:spChg chg="mod">
          <ac:chgData name="arun" userId="37005e61694818e3" providerId="LiveId" clId="{C9FDDBD8-EFBC-4379-8147-1766DDC6CDE5}" dt="2020-02-10T06:35:56.634" v="587" actId="1076"/>
          <ac:spMkLst>
            <pc:docMk/>
            <pc:sldMk cId="914560474" sldId="267"/>
            <ac:spMk id="13" creationId="{7138D27E-E5D9-4207-BCBB-25D9132B1EB0}"/>
          </ac:spMkLst>
        </pc:spChg>
        <pc:spChg chg="mod">
          <ac:chgData name="arun" userId="37005e61694818e3" providerId="LiveId" clId="{C9FDDBD8-EFBC-4379-8147-1766DDC6CDE5}" dt="2020-02-10T06:37:10.828" v="668" actId="1037"/>
          <ac:spMkLst>
            <pc:docMk/>
            <pc:sldMk cId="914560474" sldId="267"/>
            <ac:spMk id="28" creationId="{FD0D7308-D524-46F9-AFDF-0D5C845AF95D}"/>
          </ac:spMkLst>
        </pc:spChg>
        <pc:spChg chg="mod">
          <ac:chgData name="arun" userId="37005e61694818e3" providerId="LiveId" clId="{C9FDDBD8-EFBC-4379-8147-1766DDC6CDE5}" dt="2020-02-10T06:37:39.980" v="679" actId="1076"/>
          <ac:spMkLst>
            <pc:docMk/>
            <pc:sldMk cId="914560474" sldId="267"/>
            <ac:spMk id="29" creationId="{D2D4AB9C-F7D6-4C69-81DA-3A7C993DD3C2}"/>
          </ac:spMkLst>
        </pc:spChg>
        <pc:spChg chg="mod">
          <ac:chgData name="arun" userId="37005e61694818e3" providerId="LiveId" clId="{C9FDDBD8-EFBC-4379-8147-1766DDC6CDE5}" dt="2020-02-10T06:37:30.222" v="677" actId="1076"/>
          <ac:spMkLst>
            <pc:docMk/>
            <pc:sldMk cId="914560474" sldId="267"/>
            <ac:spMk id="34" creationId="{4DDD8351-B7EE-4F87-8709-F8ED1E83B70C}"/>
          </ac:spMkLst>
        </pc:spChg>
        <pc:picChg chg="mod">
          <ac:chgData name="arun" userId="37005e61694818e3" providerId="LiveId" clId="{C9FDDBD8-EFBC-4379-8147-1766DDC6CDE5}" dt="2020-02-10T06:29:50.446" v="331" actId="1076"/>
          <ac:picMkLst>
            <pc:docMk/>
            <pc:sldMk cId="914560474" sldId="267"/>
            <ac:picMk id="4" creationId="{B9356627-638E-4BC8-9198-BD92A2CD76CA}"/>
          </ac:picMkLst>
        </pc:picChg>
        <pc:picChg chg="mod">
          <ac:chgData name="arun" userId="37005e61694818e3" providerId="LiveId" clId="{C9FDDBD8-EFBC-4379-8147-1766DDC6CDE5}" dt="2020-02-10T06:37:22.459" v="676" actId="1076"/>
          <ac:picMkLst>
            <pc:docMk/>
            <pc:sldMk cId="914560474" sldId="267"/>
            <ac:picMk id="5" creationId="{460729A9-9C8D-4FC5-AB5C-66DDB7CE37F7}"/>
          </ac:picMkLst>
        </pc:picChg>
        <pc:picChg chg="mod">
          <ac:chgData name="arun" userId="37005e61694818e3" providerId="LiveId" clId="{C9FDDBD8-EFBC-4379-8147-1766DDC6CDE5}" dt="2020-02-10T06:37:10.828" v="668" actId="1037"/>
          <ac:picMkLst>
            <pc:docMk/>
            <pc:sldMk cId="914560474" sldId="267"/>
            <ac:picMk id="18" creationId="{4ECBDBEE-C279-4436-B360-A266892F4E10}"/>
          </ac:picMkLst>
        </pc:picChg>
        <pc:picChg chg="mod">
          <ac:chgData name="arun" userId="37005e61694818e3" providerId="LiveId" clId="{C9FDDBD8-EFBC-4379-8147-1766DDC6CDE5}" dt="2020-02-10T06:37:10.828" v="668" actId="1037"/>
          <ac:picMkLst>
            <pc:docMk/>
            <pc:sldMk cId="914560474" sldId="267"/>
            <ac:picMk id="19" creationId="{70BD6EC7-17ED-46A0-9368-BA250DC08651}"/>
          </ac:picMkLst>
        </pc:picChg>
        <pc:picChg chg="mod">
          <ac:chgData name="arun" userId="37005e61694818e3" providerId="LiveId" clId="{C9FDDBD8-EFBC-4379-8147-1766DDC6CDE5}" dt="2020-02-10T06:37:10.828" v="668" actId="1037"/>
          <ac:picMkLst>
            <pc:docMk/>
            <pc:sldMk cId="914560474" sldId="267"/>
            <ac:picMk id="20" creationId="{490CF546-C315-4074-B1C5-A92F5A1929C7}"/>
          </ac:picMkLst>
        </pc:picChg>
        <pc:picChg chg="mod">
          <ac:chgData name="arun" userId="37005e61694818e3" providerId="LiveId" clId="{C9FDDBD8-EFBC-4379-8147-1766DDC6CDE5}" dt="2020-02-10T06:37:10.828" v="668" actId="1037"/>
          <ac:picMkLst>
            <pc:docMk/>
            <pc:sldMk cId="914560474" sldId="267"/>
            <ac:picMk id="24" creationId="{C8535BE2-CB5A-4E20-AD48-85190DB041B5}"/>
          </ac:picMkLst>
        </pc:picChg>
        <pc:picChg chg="mod">
          <ac:chgData name="arun" userId="37005e61694818e3" providerId="LiveId" clId="{C9FDDBD8-EFBC-4379-8147-1766DDC6CDE5}" dt="2020-02-10T06:37:10.828" v="668" actId="1037"/>
          <ac:picMkLst>
            <pc:docMk/>
            <pc:sldMk cId="914560474" sldId="267"/>
            <ac:picMk id="25" creationId="{31BBEC3D-9066-434F-9865-DCFB4250CD96}"/>
          </ac:picMkLst>
        </pc:picChg>
        <pc:picChg chg="mod">
          <ac:chgData name="arun" userId="37005e61694818e3" providerId="LiveId" clId="{C9FDDBD8-EFBC-4379-8147-1766DDC6CDE5}" dt="2020-02-10T06:37:10.828" v="668" actId="1037"/>
          <ac:picMkLst>
            <pc:docMk/>
            <pc:sldMk cId="914560474" sldId="267"/>
            <ac:picMk id="26" creationId="{54211987-57DE-4EB8-8FF8-F1A5DAFE3926}"/>
          </ac:picMkLst>
        </pc:picChg>
        <pc:cxnChg chg="mod">
          <ac:chgData name="arun" userId="37005e61694818e3" providerId="LiveId" clId="{C9FDDBD8-EFBC-4379-8147-1766DDC6CDE5}" dt="2020-02-10T06:35:48.339" v="585" actId="14100"/>
          <ac:cxnSpMkLst>
            <pc:docMk/>
            <pc:sldMk cId="914560474" sldId="267"/>
            <ac:cxnSpMk id="6" creationId="{2054A04E-C645-46C9-96CC-5B62195EF1AF}"/>
          </ac:cxnSpMkLst>
        </pc:cxnChg>
        <pc:cxnChg chg="mod">
          <ac:chgData name="arun" userId="37005e61694818e3" providerId="LiveId" clId="{C9FDDBD8-EFBC-4379-8147-1766DDC6CDE5}" dt="2020-02-10T06:30:05.351" v="334" actId="14100"/>
          <ac:cxnSpMkLst>
            <pc:docMk/>
            <pc:sldMk cId="914560474" sldId="267"/>
            <ac:cxnSpMk id="31" creationId="{D51C71A5-3BDA-4245-80A0-11CB04FEED0D}"/>
          </ac:cxnSpMkLst>
        </pc:cxnChg>
        <pc:cxnChg chg="mod">
          <ac:chgData name="arun" userId="37005e61694818e3" providerId="LiveId" clId="{C9FDDBD8-EFBC-4379-8147-1766DDC6CDE5}" dt="2020-02-10T06:30:08.429" v="335" actId="14100"/>
          <ac:cxnSpMkLst>
            <pc:docMk/>
            <pc:sldMk cId="914560474" sldId="267"/>
            <ac:cxnSpMk id="35" creationId="{ED4A97BB-933A-40EB-9DFF-038258C6F28A}"/>
          </ac:cxnSpMkLst>
        </pc:cxnChg>
      </pc:sldChg>
      <pc:sldChg chg="addSp delSp modSp">
        <pc:chgData name="arun" userId="37005e61694818e3" providerId="LiveId" clId="{C9FDDBD8-EFBC-4379-8147-1766DDC6CDE5}" dt="2020-02-10T11:02:22.487" v="2801" actId="1076"/>
        <pc:sldMkLst>
          <pc:docMk/>
          <pc:sldMk cId="475657651" sldId="268"/>
        </pc:sldMkLst>
        <pc:spChg chg="mod">
          <ac:chgData name="arun" userId="37005e61694818e3" providerId="LiveId" clId="{C9FDDBD8-EFBC-4379-8147-1766DDC6CDE5}" dt="2020-02-10T06:18:56.549" v="45"/>
          <ac:spMkLst>
            <pc:docMk/>
            <pc:sldMk cId="475657651" sldId="268"/>
            <ac:spMk id="2" creationId="{36C5BA68-67E0-4B15-B28D-FAFD6257915F}"/>
          </ac:spMkLst>
        </pc:spChg>
        <pc:spChg chg="add del mod">
          <ac:chgData name="arun" userId="37005e61694818e3" providerId="LiveId" clId="{C9FDDBD8-EFBC-4379-8147-1766DDC6CDE5}" dt="2020-02-10T06:19:48.859" v="75" actId="21"/>
          <ac:spMkLst>
            <pc:docMk/>
            <pc:sldMk cId="475657651" sldId="268"/>
            <ac:spMk id="3" creationId="{49EFB6F7-F8C3-4FF6-BBD8-C419BC6ED473}"/>
          </ac:spMkLst>
        </pc:spChg>
        <pc:spChg chg="mod">
          <ac:chgData name="arun" userId="37005e61694818e3" providerId="LiveId" clId="{C9FDDBD8-EFBC-4379-8147-1766DDC6CDE5}" dt="2020-02-10T06:30:30.271" v="347" actId="207"/>
          <ac:spMkLst>
            <pc:docMk/>
            <pc:sldMk cId="475657651" sldId="268"/>
            <ac:spMk id="6" creationId="{C4A1FD13-7D72-4F7B-9C11-FEE95D5FE9DE}"/>
          </ac:spMkLst>
        </pc:spChg>
        <pc:spChg chg="del">
          <ac:chgData name="arun" userId="37005e61694818e3" providerId="LiveId" clId="{C9FDDBD8-EFBC-4379-8147-1766DDC6CDE5}" dt="2020-02-10T06:19:13.848" v="72" actId="478"/>
          <ac:spMkLst>
            <pc:docMk/>
            <pc:sldMk cId="475657651" sldId="268"/>
            <ac:spMk id="8" creationId="{7D00C9A9-A8EF-47E7-82BC-E11A491E5D37}"/>
          </ac:spMkLst>
        </pc:spChg>
        <pc:spChg chg="mod">
          <ac:chgData name="arun" userId="37005e61694818e3" providerId="LiveId" clId="{C9FDDBD8-EFBC-4379-8147-1766DDC6CDE5}" dt="2020-02-10T06:30:57.829" v="373" actId="1036"/>
          <ac:spMkLst>
            <pc:docMk/>
            <pc:sldMk cId="475657651" sldId="268"/>
            <ac:spMk id="9" creationId="{E02C97C8-313D-4783-9B1D-5858E17E5A02}"/>
          </ac:spMkLst>
        </pc:spChg>
        <pc:spChg chg="mod">
          <ac:chgData name="arun" userId="37005e61694818e3" providerId="LiveId" clId="{C9FDDBD8-EFBC-4379-8147-1766DDC6CDE5}" dt="2020-02-10T06:23:21.781" v="113" actId="1035"/>
          <ac:spMkLst>
            <pc:docMk/>
            <pc:sldMk cId="475657651" sldId="268"/>
            <ac:spMk id="10" creationId="{3892167A-3F0B-49EA-B83A-01069F77E400}"/>
          </ac:spMkLst>
        </pc:spChg>
        <pc:spChg chg="mod">
          <ac:chgData name="arun" userId="37005e61694818e3" providerId="LiveId" clId="{C9FDDBD8-EFBC-4379-8147-1766DDC6CDE5}" dt="2020-02-10T06:23:21.781" v="113" actId="1035"/>
          <ac:spMkLst>
            <pc:docMk/>
            <pc:sldMk cId="475657651" sldId="268"/>
            <ac:spMk id="11" creationId="{31C8E53F-A1D7-4B50-A236-4383BDCEAF4E}"/>
          </ac:spMkLst>
        </pc:spChg>
        <pc:spChg chg="add del mod">
          <ac:chgData name="arun" userId="37005e61694818e3" providerId="LiveId" clId="{C9FDDBD8-EFBC-4379-8147-1766DDC6CDE5}" dt="2020-02-10T06:20:19.796" v="77" actId="478"/>
          <ac:spMkLst>
            <pc:docMk/>
            <pc:sldMk cId="475657651" sldId="268"/>
            <ac:spMk id="12" creationId="{152BB7D0-3342-403C-8A77-D1F347A8B78A}"/>
          </ac:spMkLst>
        </pc:spChg>
        <pc:spChg chg="mod">
          <ac:chgData name="arun" userId="37005e61694818e3" providerId="LiveId" clId="{C9FDDBD8-EFBC-4379-8147-1766DDC6CDE5}" dt="2020-02-10T06:30:27.600" v="346" actId="207"/>
          <ac:spMkLst>
            <pc:docMk/>
            <pc:sldMk cId="475657651" sldId="268"/>
            <ac:spMk id="13" creationId="{AA91846E-FCAF-4987-94B8-6994BF69B996}"/>
          </ac:spMkLst>
        </pc:spChg>
        <pc:spChg chg="mod">
          <ac:chgData name="arun" userId="37005e61694818e3" providerId="LiveId" clId="{C9FDDBD8-EFBC-4379-8147-1766DDC6CDE5}" dt="2020-02-10T11:02:22.487" v="2801" actId="1076"/>
          <ac:spMkLst>
            <pc:docMk/>
            <pc:sldMk cId="475657651" sldId="268"/>
            <ac:spMk id="14" creationId="{8E10E3E0-C2FF-4A95-A41C-19FEA5DEB192}"/>
          </ac:spMkLst>
        </pc:spChg>
        <pc:spChg chg="mod">
          <ac:chgData name="arun" userId="37005e61694818e3" providerId="LiveId" clId="{C9FDDBD8-EFBC-4379-8147-1766DDC6CDE5}" dt="2020-02-10T06:23:21.781" v="113" actId="1035"/>
          <ac:spMkLst>
            <pc:docMk/>
            <pc:sldMk cId="475657651" sldId="268"/>
            <ac:spMk id="15" creationId="{A9E7EAAB-F614-4B0D-B37C-39E7A4F4E1BE}"/>
          </ac:spMkLst>
        </pc:spChg>
        <pc:spChg chg="mod">
          <ac:chgData name="arun" userId="37005e61694818e3" providerId="LiveId" clId="{C9FDDBD8-EFBC-4379-8147-1766DDC6CDE5}" dt="2020-02-10T06:23:21.781" v="113" actId="1035"/>
          <ac:spMkLst>
            <pc:docMk/>
            <pc:sldMk cId="475657651" sldId="268"/>
            <ac:spMk id="16" creationId="{A6343BBC-9BB7-4301-B22A-D949620F2575}"/>
          </ac:spMkLst>
        </pc:spChg>
        <pc:spChg chg="mod">
          <ac:chgData name="arun" userId="37005e61694818e3" providerId="LiveId" clId="{C9FDDBD8-EFBC-4379-8147-1766DDC6CDE5}" dt="2020-02-10T06:30:57.829" v="373" actId="1036"/>
          <ac:spMkLst>
            <pc:docMk/>
            <pc:sldMk cId="475657651" sldId="268"/>
            <ac:spMk id="18" creationId="{7763814C-B223-490A-85B7-B2EE19F1A7EE}"/>
          </ac:spMkLst>
        </pc:spChg>
        <pc:spChg chg="mod">
          <ac:chgData name="arun" userId="37005e61694818e3" providerId="LiveId" clId="{C9FDDBD8-EFBC-4379-8147-1766DDC6CDE5}" dt="2020-02-10T06:30:57.829" v="373" actId="1036"/>
          <ac:spMkLst>
            <pc:docMk/>
            <pc:sldMk cId="475657651" sldId="268"/>
            <ac:spMk id="19" creationId="{9A990FA3-AAC5-4EFE-A713-FFF3B046545E}"/>
          </ac:spMkLst>
        </pc:spChg>
        <pc:spChg chg="mod">
          <ac:chgData name="arun" userId="37005e61694818e3" providerId="LiveId" clId="{C9FDDBD8-EFBC-4379-8147-1766DDC6CDE5}" dt="2020-02-10T06:30:57.829" v="373" actId="1036"/>
          <ac:spMkLst>
            <pc:docMk/>
            <pc:sldMk cId="475657651" sldId="268"/>
            <ac:spMk id="20" creationId="{FBEAB19D-6DE0-4C7C-BDDA-619C31C6CB52}"/>
          </ac:spMkLst>
        </pc:spChg>
        <pc:spChg chg="add del mod">
          <ac:chgData name="arun" userId="37005e61694818e3" providerId="LiveId" clId="{C9FDDBD8-EFBC-4379-8147-1766DDC6CDE5}" dt="2020-02-10T06:20:56.005" v="81" actId="478"/>
          <ac:spMkLst>
            <pc:docMk/>
            <pc:sldMk cId="475657651" sldId="268"/>
            <ac:spMk id="21" creationId="{814B809E-BA83-4AC0-9D20-61FAD624FF6C}"/>
          </ac:spMkLst>
        </pc:spChg>
        <pc:spChg chg="add mod">
          <ac:chgData name="arun" userId="37005e61694818e3" providerId="LiveId" clId="{C9FDDBD8-EFBC-4379-8147-1766DDC6CDE5}" dt="2020-02-10T06:32:10.367" v="401"/>
          <ac:spMkLst>
            <pc:docMk/>
            <pc:sldMk cId="475657651" sldId="268"/>
            <ac:spMk id="22" creationId="{BAE5A261-4CD5-42E5-98C1-E9A67B26895D}"/>
          </ac:spMkLst>
        </pc:spChg>
        <pc:spChg chg="add mod">
          <ac:chgData name="arun" userId="37005e61694818e3" providerId="LiveId" clId="{C9FDDBD8-EFBC-4379-8147-1766DDC6CDE5}" dt="2020-02-10T06:32:10.367" v="401"/>
          <ac:spMkLst>
            <pc:docMk/>
            <pc:sldMk cId="475657651" sldId="268"/>
            <ac:spMk id="23" creationId="{07FDC762-0362-474A-819B-03AB8407C30E}"/>
          </ac:spMkLst>
        </pc:spChg>
        <pc:picChg chg="mod">
          <ac:chgData name="arun" userId="37005e61694818e3" providerId="LiveId" clId="{C9FDDBD8-EFBC-4379-8147-1766DDC6CDE5}" dt="2020-02-10T06:23:26.187" v="126" actId="1036"/>
          <ac:picMkLst>
            <pc:docMk/>
            <pc:sldMk cId="475657651" sldId="268"/>
            <ac:picMk id="4" creationId="{FC2DBA3C-B3F5-4A68-9EE4-A7AAE73DD28D}"/>
          </ac:picMkLst>
        </pc:picChg>
        <pc:picChg chg="mod">
          <ac:chgData name="arun" userId="37005e61694818e3" providerId="LiveId" clId="{C9FDDBD8-EFBC-4379-8147-1766DDC6CDE5}" dt="2020-02-10T06:23:21.781" v="113" actId="1035"/>
          <ac:picMkLst>
            <pc:docMk/>
            <pc:sldMk cId="475657651" sldId="268"/>
            <ac:picMk id="5" creationId="{2E871CCD-3DF4-47E8-86B8-325E7D2F99C2}"/>
          </ac:picMkLst>
        </pc:picChg>
        <pc:cxnChg chg="mod">
          <ac:chgData name="arun" userId="37005e61694818e3" providerId="LiveId" clId="{C9FDDBD8-EFBC-4379-8147-1766DDC6CDE5}" dt="2020-02-10T06:23:21.781" v="113" actId="1035"/>
          <ac:cxnSpMkLst>
            <pc:docMk/>
            <pc:sldMk cId="475657651" sldId="268"/>
            <ac:cxnSpMk id="7" creationId="{F8150B23-557B-497C-AC48-471810B2903A}"/>
          </ac:cxnSpMkLst>
        </pc:cxnChg>
        <pc:cxnChg chg="mod">
          <ac:chgData name="arun" userId="37005e61694818e3" providerId="LiveId" clId="{C9FDDBD8-EFBC-4379-8147-1766DDC6CDE5}" dt="2020-02-10T06:30:57.829" v="373" actId="1036"/>
          <ac:cxnSpMkLst>
            <pc:docMk/>
            <pc:sldMk cId="475657651" sldId="268"/>
            <ac:cxnSpMk id="17" creationId="{68D947DE-8000-425B-93A0-A70B170F6146}"/>
          </ac:cxnSpMkLst>
        </pc:cxnChg>
      </pc:sldChg>
      <pc:sldChg chg="modSp del">
        <pc:chgData name="arun" userId="37005e61694818e3" providerId="LiveId" clId="{C9FDDBD8-EFBC-4379-8147-1766DDC6CDE5}" dt="2020-02-10T08:06:15.072" v="916" actId="47"/>
        <pc:sldMkLst>
          <pc:docMk/>
          <pc:sldMk cId="803944344" sldId="270"/>
        </pc:sldMkLst>
        <pc:spChg chg="mod">
          <ac:chgData name="arun" userId="37005e61694818e3" providerId="LiveId" clId="{C9FDDBD8-EFBC-4379-8147-1766DDC6CDE5}" dt="2020-02-10T07:33:59.428" v="871"/>
          <ac:spMkLst>
            <pc:docMk/>
            <pc:sldMk cId="803944344" sldId="270"/>
            <ac:spMk id="2" creationId="{8403D0E5-EC3A-4370-B716-05FFE733FFEB}"/>
          </ac:spMkLst>
        </pc:spChg>
        <pc:spChg chg="mod">
          <ac:chgData name="arun" userId="37005e61694818e3" providerId="LiveId" clId="{C9FDDBD8-EFBC-4379-8147-1766DDC6CDE5}" dt="2020-02-10T07:35:52.195" v="873" actId="208"/>
          <ac:spMkLst>
            <pc:docMk/>
            <pc:sldMk cId="803944344" sldId="270"/>
            <ac:spMk id="4" creationId="{0B598900-8C7F-4901-911E-A242617181B5}"/>
          </ac:spMkLst>
        </pc:spChg>
        <pc:spChg chg="mod">
          <ac:chgData name="arun" userId="37005e61694818e3" providerId="LiveId" clId="{C9FDDBD8-EFBC-4379-8147-1766DDC6CDE5}" dt="2020-02-10T07:35:52.195" v="873" actId="208"/>
          <ac:spMkLst>
            <pc:docMk/>
            <pc:sldMk cId="803944344" sldId="270"/>
            <ac:spMk id="6" creationId="{240E8BA7-A9E1-4360-926D-8EAB0D638CCA}"/>
          </ac:spMkLst>
        </pc:spChg>
        <pc:spChg chg="mod">
          <ac:chgData name="arun" userId="37005e61694818e3" providerId="LiveId" clId="{C9FDDBD8-EFBC-4379-8147-1766DDC6CDE5}" dt="2020-02-10T07:35:52.195" v="873" actId="208"/>
          <ac:spMkLst>
            <pc:docMk/>
            <pc:sldMk cId="803944344" sldId="270"/>
            <ac:spMk id="8" creationId="{FBD207C0-512F-47B2-8EAC-E28659E29EB0}"/>
          </ac:spMkLst>
        </pc:spChg>
        <pc:spChg chg="mod">
          <ac:chgData name="arun" userId="37005e61694818e3" providerId="LiveId" clId="{C9FDDBD8-EFBC-4379-8147-1766DDC6CDE5}" dt="2020-02-10T07:35:52.195" v="873" actId="208"/>
          <ac:spMkLst>
            <pc:docMk/>
            <pc:sldMk cId="803944344" sldId="270"/>
            <ac:spMk id="9" creationId="{DE080BD3-2E12-47C4-B67F-767DA39D2F15}"/>
          </ac:spMkLst>
        </pc:spChg>
        <pc:spChg chg="mod">
          <ac:chgData name="arun" userId="37005e61694818e3" providerId="LiveId" clId="{C9FDDBD8-EFBC-4379-8147-1766DDC6CDE5}" dt="2020-02-10T07:35:52.195" v="873" actId="208"/>
          <ac:spMkLst>
            <pc:docMk/>
            <pc:sldMk cId="803944344" sldId="270"/>
            <ac:spMk id="29" creationId="{57352CAE-CA22-496F-9351-A842F250FA58}"/>
          </ac:spMkLst>
        </pc:spChg>
        <pc:spChg chg="mod">
          <ac:chgData name="arun" userId="37005e61694818e3" providerId="LiveId" clId="{C9FDDBD8-EFBC-4379-8147-1766DDC6CDE5}" dt="2020-02-10T07:35:52.195" v="873" actId="208"/>
          <ac:spMkLst>
            <pc:docMk/>
            <pc:sldMk cId="803944344" sldId="270"/>
            <ac:spMk id="30" creationId="{DEE05168-8D16-4600-A09A-E261C3BA188C}"/>
          </ac:spMkLst>
        </pc:spChg>
        <pc:spChg chg="mod">
          <ac:chgData name="arun" userId="37005e61694818e3" providerId="LiveId" clId="{C9FDDBD8-EFBC-4379-8147-1766DDC6CDE5}" dt="2020-02-10T07:35:52.195" v="873" actId="208"/>
          <ac:spMkLst>
            <pc:docMk/>
            <pc:sldMk cId="803944344" sldId="270"/>
            <ac:spMk id="31" creationId="{861EED36-E191-4DD5-8C1D-81DE52D57D5E}"/>
          </ac:spMkLst>
        </pc:spChg>
        <pc:spChg chg="mod">
          <ac:chgData name="arun" userId="37005e61694818e3" providerId="LiveId" clId="{C9FDDBD8-EFBC-4379-8147-1766DDC6CDE5}" dt="2020-02-10T07:35:52.195" v="873" actId="208"/>
          <ac:spMkLst>
            <pc:docMk/>
            <pc:sldMk cId="803944344" sldId="270"/>
            <ac:spMk id="32" creationId="{5FBCAF53-7A69-4404-BA28-9428A0832A06}"/>
          </ac:spMkLst>
        </pc:spChg>
        <pc:cxnChg chg="mod">
          <ac:chgData name="arun" userId="37005e61694818e3" providerId="LiveId" clId="{C9FDDBD8-EFBC-4379-8147-1766DDC6CDE5}" dt="2020-02-10T07:36:51.911" v="874" actId="208"/>
          <ac:cxnSpMkLst>
            <pc:docMk/>
            <pc:sldMk cId="803944344" sldId="270"/>
            <ac:cxnSpMk id="12" creationId="{1F2D81BC-E83E-48DA-A43C-F5156A002D6E}"/>
          </ac:cxnSpMkLst>
        </pc:cxnChg>
        <pc:cxnChg chg="mod">
          <ac:chgData name="arun" userId="37005e61694818e3" providerId="LiveId" clId="{C9FDDBD8-EFBC-4379-8147-1766DDC6CDE5}" dt="2020-02-10T07:36:51.911" v="874" actId="208"/>
          <ac:cxnSpMkLst>
            <pc:docMk/>
            <pc:sldMk cId="803944344" sldId="270"/>
            <ac:cxnSpMk id="18" creationId="{44F5C891-007D-4B12-8FCC-3DC7D4A27A88}"/>
          </ac:cxnSpMkLst>
        </pc:cxnChg>
        <pc:cxnChg chg="mod">
          <ac:chgData name="arun" userId="37005e61694818e3" providerId="LiveId" clId="{C9FDDBD8-EFBC-4379-8147-1766DDC6CDE5}" dt="2020-02-10T07:36:51.911" v="874" actId="208"/>
          <ac:cxnSpMkLst>
            <pc:docMk/>
            <pc:sldMk cId="803944344" sldId="270"/>
            <ac:cxnSpMk id="26" creationId="{8CC7E5F3-91B6-435B-9568-6B79C81AE989}"/>
          </ac:cxnSpMkLst>
        </pc:cxnChg>
        <pc:cxnChg chg="mod">
          <ac:chgData name="arun" userId="37005e61694818e3" providerId="LiveId" clId="{C9FDDBD8-EFBC-4379-8147-1766DDC6CDE5}" dt="2020-02-10T07:36:51.911" v="874" actId="208"/>
          <ac:cxnSpMkLst>
            <pc:docMk/>
            <pc:sldMk cId="803944344" sldId="270"/>
            <ac:cxnSpMk id="33" creationId="{F3C6DEE2-1731-4B84-B4E9-72942664E28C}"/>
          </ac:cxnSpMkLst>
        </pc:cxnChg>
        <pc:cxnChg chg="mod">
          <ac:chgData name="arun" userId="37005e61694818e3" providerId="LiveId" clId="{C9FDDBD8-EFBC-4379-8147-1766DDC6CDE5}" dt="2020-02-10T07:36:58.389" v="875" actId="208"/>
          <ac:cxnSpMkLst>
            <pc:docMk/>
            <pc:sldMk cId="803944344" sldId="270"/>
            <ac:cxnSpMk id="45" creationId="{472E7F12-1F41-4A69-9628-7481EE3F4BB3}"/>
          </ac:cxnSpMkLst>
        </pc:cxnChg>
      </pc:sldChg>
      <pc:sldChg chg="addSp delSp modSp">
        <pc:chgData name="arun" userId="37005e61694818e3" providerId="LiveId" clId="{C9FDDBD8-EFBC-4379-8147-1766DDC6CDE5}" dt="2020-02-10T11:14:06.475" v="2815" actId="14100"/>
        <pc:sldMkLst>
          <pc:docMk/>
          <pc:sldMk cId="2783765386" sldId="272"/>
        </pc:sldMkLst>
        <pc:spChg chg="mod">
          <ac:chgData name="arun" userId="37005e61694818e3" providerId="LiveId" clId="{C9FDDBD8-EFBC-4379-8147-1766DDC6CDE5}" dt="2020-02-10T07:33:44.227" v="868"/>
          <ac:spMkLst>
            <pc:docMk/>
            <pc:sldMk cId="2783765386" sldId="272"/>
            <ac:spMk id="2" creationId="{A3CC37A1-F357-4932-AA24-18B26282AF6E}"/>
          </ac:spMkLst>
        </pc:spChg>
        <pc:spChg chg="mod">
          <ac:chgData name="arun" userId="37005e61694818e3" providerId="LiveId" clId="{C9FDDBD8-EFBC-4379-8147-1766DDC6CDE5}" dt="2020-02-10T07:03:58.110" v="831" actId="255"/>
          <ac:spMkLst>
            <pc:docMk/>
            <pc:sldMk cId="2783765386" sldId="272"/>
            <ac:spMk id="3" creationId="{49CF55EB-3765-46CD-B2E3-A4E0C981B03F}"/>
          </ac:spMkLst>
        </pc:spChg>
        <pc:spChg chg="add del mod">
          <ac:chgData name="arun" userId="37005e61694818e3" providerId="LiveId" clId="{C9FDDBD8-EFBC-4379-8147-1766DDC6CDE5}" dt="2020-02-10T06:39:17.915" v="697" actId="478"/>
          <ac:spMkLst>
            <pc:docMk/>
            <pc:sldMk cId="2783765386" sldId="272"/>
            <ac:spMk id="4" creationId="{A2ED76C2-65F5-4384-BF23-73F7FADDF9A9}"/>
          </ac:spMkLst>
        </pc:spChg>
        <pc:spChg chg="add mod">
          <ac:chgData name="arun" userId="37005e61694818e3" providerId="LiveId" clId="{C9FDDBD8-EFBC-4379-8147-1766DDC6CDE5}" dt="2020-02-10T11:14:00.429" v="2813" actId="14100"/>
          <ac:spMkLst>
            <pc:docMk/>
            <pc:sldMk cId="2783765386" sldId="272"/>
            <ac:spMk id="7" creationId="{4530BE6F-B032-47E0-88AD-9A58B11A1685}"/>
          </ac:spMkLst>
        </pc:spChg>
        <pc:spChg chg="add mod">
          <ac:chgData name="arun" userId="37005e61694818e3" providerId="LiveId" clId="{C9FDDBD8-EFBC-4379-8147-1766DDC6CDE5}" dt="2020-02-10T07:00:08.609" v="754" actId="1076"/>
          <ac:spMkLst>
            <pc:docMk/>
            <pc:sldMk cId="2783765386" sldId="272"/>
            <ac:spMk id="8" creationId="{87B8E3EF-7208-4903-8752-98F0752510AC}"/>
          </ac:spMkLst>
        </pc:spChg>
        <pc:spChg chg="del mod">
          <ac:chgData name="arun" userId="37005e61694818e3" providerId="LiveId" clId="{C9FDDBD8-EFBC-4379-8147-1766DDC6CDE5}" dt="2020-02-10T06:38:42.515" v="686" actId="478"/>
          <ac:spMkLst>
            <pc:docMk/>
            <pc:sldMk cId="2783765386" sldId="272"/>
            <ac:spMk id="9" creationId="{EB79F028-185B-4EDF-9299-41B1B0C04863}"/>
          </ac:spMkLst>
        </pc:spChg>
        <pc:spChg chg="mod">
          <ac:chgData name="arun" userId="37005e61694818e3" providerId="LiveId" clId="{C9FDDBD8-EFBC-4379-8147-1766DDC6CDE5}" dt="2020-02-10T07:00:59.053" v="767" actId="1076"/>
          <ac:spMkLst>
            <pc:docMk/>
            <pc:sldMk cId="2783765386" sldId="272"/>
            <ac:spMk id="12" creationId="{43C1FD6A-7AF3-489C-B040-045539EFD74F}"/>
          </ac:spMkLst>
        </pc:spChg>
        <pc:spChg chg="add mod">
          <ac:chgData name="arun" userId="37005e61694818e3" providerId="LiveId" clId="{C9FDDBD8-EFBC-4379-8147-1766DDC6CDE5}" dt="2020-02-10T11:14:06.475" v="2815" actId="14100"/>
          <ac:spMkLst>
            <pc:docMk/>
            <pc:sldMk cId="2783765386" sldId="272"/>
            <ac:spMk id="13" creationId="{7DAD5451-9212-427D-B5E3-86DFE748F19A}"/>
          </ac:spMkLst>
        </pc:spChg>
        <pc:spChg chg="add del mod">
          <ac:chgData name="arun" userId="37005e61694818e3" providerId="LiveId" clId="{C9FDDBD8-EFBC-4379-8147-1766DDC6CDE5}" dt="2020-02-10T07:00:38.443" v="760" actId="478"/>
          <ac:spMkLst>
            <pc:docMk/>
            <pc:sldMk cId="2783765386" sldId="272"/>
            <ac:spMk id="14" creationId="{526689E0-8326-4218-B367-CFB1AEFEA98D}"/>
          </ac:spMkLst>
        </pc:spChg>
        <pc:graphicFrameChg chg="mod">
          <ac:chgData name="arun" userId="37005e61694818e3" providerId="LiveId" clId="{C9FDDBD8-EFBC-4379-8147-1766DDC6CDE5}" dt="2020-02-10T07:03:29.372" v="814" actId="20577"/>
          <ac:graphicFrameMkLst>
            <pc:docMk/>
            <pc:sldMk cId="2783765386" sldId="272"/>
            <ac:graphicFrameMk id="5" creationId="{1990E08C-4D44-4AB9-B37F-971E20E2A159}"/>
          </ac:graphicFrameMkLst>
        </pc:graphicFrameChg>
        <pc:graphicFrameChg chg="mod">
          <ac:chgData name="arun" userId="37005e61694818e3" providerId="LiveId" clId="{C9FDDBD8-EFBC-4379-8147-1766DDC6CDE5}" dt="2020-02-10T11:13:37.031" v="2811" actId="20577"/>
          <ac:graphicFrameMkLst>
            <pc:docMk/>
            <pc:sldMk cId="2783765386" sldId="272"/>
            <ac:graphicFrameMk id="6" creationId="{12F76C50-B4FC-43A8-B366-768386BF580A}"/>
          </ac:graphicFrameMkLst>
        </pc:graphicFrameChg>
        <pc:graphicFrameChg chg="mod modGraphic">
          <ac:chgData name="arun" userId="37005e61694818e3" providerId="LiveId" clId="{C9FDDBD8-EFBC-4379-8147-1766DDC6CDE5}" dt="2020-02-10T07:01:01.564" v="775" actId="1038"/>
          <ac:graphicFrameMkLst>
            <pc:docMk/>
            <pc:sldMk cId="2783765386" sldId="272"/>
            <ac:graphicFrameMk id="11" creationId="{D786B5D7-4854-40A4-BC8A-0F412E729236}"/>
          </ac:graphicFrameMkLst>
        </pc:graphicFrameChg>
      </pc:sldChg>
      <pc:sldChg chg="addSp delSp modSp">
        <pc:chgData name="arun" userId="37005e61694818e3" providerId="LiveId" clId="{C9FDDBD8-EFBC-4379-8147-1766DDC6CDE5}" dt="2020-02-10T09:38:27.060" v="2424" actId="20577"/>
        <pc:sldMkLst>
          <pc:docMk/>
          <pc:sldMk cId="2026529349" sldId="278"/>
        </pc:sldMkLst>
        <pc:spChg chg="mod">
          <ac:chgData name="arun" userId="37005e61694818e3" providerId="LiveId" clId="{C9FDDBD8-EFBC-4379-8147-1766DDC6CDE5}" dt="2020-02-10T09:38:27.060" v="2424" actId="20577"/>
          <ac:spMkLst>
            <pc:docMk/>
            <pc:sldMk cId="2026529349" sldId="278"/>
            <ac:spMk id="2" creationId="{9537C5C6-1564-444E-88A1-FBAA1C64A1C5}"/>
          </ac:spMkLst>
        </pc:spChg>
        <pc:spChg chg="mod">
          <ac:chgData name="arun" userId="37005e61694818e3" providerId="LiveId" clId="{C9FDDBD8-EFBC-4379-8147-1766DDC6CDE5}" dt="2020-02-10T09:19:43.098" v="1943" actId="14100"/>
          <ac:spMkLst>
            <pc:docMk/>
            <pc:sldMk cId="2026529349" sldId="278"/>
            <ac:spMk id="8" creationId="{157DAF58-2FC9-4138-B70A-04E2CC7E796B}"/>
          </ac:spMkLst>
        </pc:spChg>
        <pc:spChg chg="mod">
          <ac:chgData name="arun" userId="37005e61694818e3" providerId="LiveId" clId="{C9FDDBD8-EFBC-4379-8147-1766DDC6CDE5}" dt="2020-02-10T09:37:41.294" v="2394" actId="20577"/>
          <ac:spMkLst>
            <pc:docMk/>
            <pc:sldMk cId="2026529349" sldId="278"/>
            <ac:spMk id="9" creationId="{F1D6646D-53A5-4560-BEC0-6A53061A02B3}"/>
          </ac:spMkLst>
        </pc:spChg>
        <pc:spChg chg="mod">
          <ac:chgData name="arun" userId="37005e61694818e3" providerId="LiveId" clId="{C9FDDBD8-EFBC-4379-8147-1766DDC6CDE5}" dt="2020-02-10T08:42:45.188" v="1771" actId="113"/>
          <ac:spMkLst>
            <pc:docMk/>
            <pc:sldMk cId="2026529349" sldId="278"/>
            <ac:spMk id="15" creationId="{A797176C-6607-416E-8C34-FCAFF452A1D1}"/>
          </ac:spMkLst>
        </pc:spChg>
        <pc:spChg chg="mod">
          <ac:chgData name="arun" userId="37005e61694818e3" providerId="LiveId" clId="{C9FDDBD8-EFBC-4379-8147-1766DDC6CDE5}" dt="2020-02-10T08:43:28.189" v="1778" actId="14100"/>
          <ac:spMkLst>
            <pc:docMk/>
            <pc:sldMk cId="2026529349" sldId="278"/>
            <ac:spMk id="17" creationId="{DA4C5479-105C-42C9-8756-F9560D67298A}"/>
          </ac:spMkLst>
        </pc:spChg>
        <pc:spChg chg="add mod">
          <ac:chgData name="arun" userId="37005e61694818e3" providerId="LiveId" clId="{C9FDDBD8-EFBC-4379-8147-1766DDC6CDE5}" dt="2020-02-10T09:33:58.399" v="2183" actId="14100"/>
          <ac:spMkLst>
            <pc:docMk/>
            <pc:sldMk cId="2026529349" sldId="278"/>
            <ac:spMk id="18" creationId="{DE5DBFD2-E113-4C69-A12D-5CE64619A445}"/>
          </ac:spMkLst>
        </pc:spChg>
        <pc:spChg chg="mod">
          <ac:chgData name="arun" userId="37005e61694818e3" providerId="LiveId" clId="{C9FDDBD8-EFBC-4379-8147-1766DDC6CDE5}" dt="2020-02-10T09:19:26.355" v="1941" actId="1076"/>
          <ac:spMkLst>
            <pc:docMk/>
            <pc:sldMk cId="2026529349" sldId="278"/>
            <ac:spMk id="20" creationId="{9B05BC1A-333F-4C83-94E8-4DA29506C667}"/>
          </ac:spMkLst>
        </pc:spChg>
        <pc:spChg chg="mod">
          <ac:chgData name="arun" userId="37005e61694818e3" providerId="LiveId" clId="{C9FDDBD8-EFBC-4379-8147-1766DDC6CDE5}" dt="2020-02-10T08:43:23.358" v="1776" actId="1076"/>
          <ac:spMkLst>
            <pc:docMk/>
            <pc:sldMk cId="2026529349" sldId="278"/>
            <ac:spMk id="21" creationId="{C864CF51-6EC9-4414-99EC-117CA80BE10C}"/>
          </ac:spMkLst>
        </pc:spChg>
        <pc:spChg chg="add mod">
          <ac:chgData name="arun" userId="37005e61694818e3" providerId="LiveId" clId="{C9FDDBD8-EFBC-4379-8147-1766DDC6CDE5}" dt="2020-02-10T09:36:26.642" v="2376" actId="14100"/>
          <ac:spMkLst>
            <pc:docMk/>
            <pc:sldMk cId="2026529349" sldId="278"/>
            <ac:spMk id="23" creationId="{9E8AFACC-54D9-4C58-BD79-23B173ADC63E}"/>
          </ac:spMkLst>
        </pc:spChg>
        <pc:spChg chg="mod">
          <ac:chgData name="arun" userId="37005e61694818e3" providerId="LiveId" clId="{C9FDDBD8-EFBC-4379-8147-1766DDC6CDE5}" dt="2020-02-10T09:37:43.527" v="2395" actId="20577"/>
          <ac:spMkLst>
            <pc:docMk/>
            <pc:sldMk cId="2026529349" sldId="278"/>
            <ac:spMk id="27" creationId="{76CF1B35-CFDA-4FD1-8B43-B6699C098078}"/>
          </ac:spMkLst>
        </pc:spChg>
        <pc:spChg chg="mod">
          <ac:chgData name="arun" userId="37005e61694818e3" providerId="LiveId" clId="{C9FDDBD8-EFBC-4379-8147-1766DDC6CDE5}" dt="2020-02-10T08:40:31.755" v="1744" actId="208"/>
          <ac:spMkLst>
            <pc:docMk/>
            <pc:sldMk cId="2026529349" sldId="278"/>
            <ac:spMk id="28" creationId="{9799F8CC-BF9D-4EA3-9ABC-65E4A9A32D8A}"/>
          </ac:spMkLst>
        </pc:spChg>
        <pc:spChg chg="mod">
          <ac:chgData name="arun" userId="37005e61694818e3" providerId="LiveId" clId="{C9FDDBD8-EFBC-4379-8147-1766DDC6CDE5}" dt="2020-02-10T08:44:39.422" v="1801" actId="1076"/>
          <ac:spMkLst>
            <pc:docMk/>
            <pc:sldMk cId="2026529349" sldId="278"/>
            <ac:spMk id="30" creationId="{E81F3772-39DC-4C80-83D9-51C2C75F0587}"/>
          </ac:spMkLst>
        </pc:spChg>
        <pc:spChg chg="mod">
          <ac:chgData name="arun" userId="37005e61694818e3" providerId="LiveId" clId="{C9FDDBD8-EFBC-4379-8147-1766DDC6CDE5}" dt="2020-02-10T08:45:58.470" v="1815" actId="6549"/>
          <ac:spMkLst>
            <pc:docMk/>
            <pc:sldMk cId="2026529349" sldId="278"/>
            <ac:spMk id="34" creationId="{C44BAE0A-E988-4AB3-8214-D287A49A07E9}"/>
          </ac:spMkLst>
        </pc:spChg>
        <pc:spChg chg="mod">
          <ac:chgData name="arun" userId="37005e61694818e3" providerId="LiveId" clId="{C9FDDBD8-EFBC-4379-8147-1766DDC6CDE5}" dt="2020-02-10T08:44:52.112" v="1809" actId="20577"/>
          <ac:spMkLst>
            <pc:docMk/>
            <pc:sldMk cId="2026529349" sldId="278"/>
            <ac:spMk id="39" creationId="{9C4AF2A0-DE5B-47E2-89C0-0F193A81CFD6}"/>
          </ac:spMkLst>
        </pc:spChg>
        <pc:spChg chg="mod">
          <ac:chgData name="arun" userId="37005e61694818e3" providerId="LiveId" clId="{C9FDDBD8-EFBC-4379-8147-1766DDC6CDE5}" dt="2020-02-10T08:46:23.261" v="1844" actId="1035"/>
          <ac:spMkLst>
            <pc:docMk/>
            <pc:sldMk cId="2026529349" sldId="278"/>
            <ac:spMk id="43" creationId="{B60DEEA9-3A45-4EA6-9480-133600A96100}"/>
          </ac:spMkLst>
        </pc:spChg>
        <pc:spChg chg="mod">
          <ac:chgData name="arun" userId="37005e61694818e3" providerId="LiveId" clId="{C9FDDBD8-EFBC-4379-8147-1766DDC6CDE5}" dt="2020-02-10T09:19:13.697" v="1938" actId="14100"/>
          <ac:spMkLst>
            <pc:docMk/>
            <pc:sldMk cId="2026529349" sldId="278"/>
            <ac:spMk id="44" creationId="{E675BFDF-6536-472F-A703-600B48B4167A}"/>
          </ac:spMkLst>
        </pc:spChg>
        <pc:spChg chg="del mod">
          <ac:chgData name="arun" userId="37005e61694818e3" providerId="LiveId" clId="{C9FDDBD8-EFBC-4379-8147-1766DDC6CDE5}" dt="2020-02-10T09:12:18" v="1900" actId="478"/>
          <ac:spMkLst>
            <pc:docMk/>
            <pc:sldMk cId="2026529349" sldId="278"/>
            <ac:spMk id="47" creationId="{29D6A694-07E2-4E0B-B1A4-71616ED54310}"/>
          </ac:spMkLst>
        </pc:spChg>
        <pc:spChg chg="del mod">
          <ac:chgData name="arun" userId="37005e61694818e3" providerId="LiveId" clId="{C9FDDBD8-EFBC-4379-8147-1766DDC6CDE5}" dt="2020-02-10T09:11:26.793" v="1891" actId="478"/>
          <ac:spMkLst>
            <pc:docMk/>
            <pc:sldMk cId="2026529349" sldId="278"/>
            <ac:spMk id="48" creationId="{5324CD82-8A7B-4961-ADA7-D84BDA193E8B}"/>
          </ac:spMkLst>
        </pc:spChg>
        <pc:spChg chg="del mod">
          <ac:chgData name="arun" userId="37005e61694818e3" providerId="LiveId" clId="{C9FDDBD8-EFBC-4379-8147-1766DDC6CDE5}" dt="2020-02-10T09:11:57.413" v="1896" actId="478"/>
          <ac:spMkLst>
            <pc:docMk/>
            <pc:sldMk cId="2026529349" sldId="278"/>
            <ac:spMk id="49" creationId="{1249F20E-4E23-4AFD-AD2B-1A1A6D9FBB97}"/>
          </ac:spMkLst>
        </pc:spChg>
        <pc:spChg chg="del mod">
          <ac:chgData name="arun" userId="37005e61694818e3" providerId="LiveId" clId="{C9FDDBD8-EFBC-4379-8147-1766DDC6CDE5}" dt="2020-02-10T09:12:29.227" v="1903" actId="478"/>
          <ac:spMkLst>
            <pc:docMk/>
            <pc:sldMk cId="2026529349" sldId="278"/>
            <ac:spMk id="50" creationId="{CDE75CF7-BE13-4179-8DC5-3F32337BB6A2}"/>
          </ac:spMkLst>
        </pc:spChg>
        <pc:spChg chg="add mod">
          <ac:chgData name="arun" userId="37005e61694818e3" providerId="LiveId" clId="{C9FDDBD8-EFBC-4379-8147-1766DDC6CDE5}" dt="2020-02-10T08:46:09.146" v="1829" actId="20577"/>
          <ac:spMkLst>
            <pc:docMk/>
            <pc:sldMk cId="2026529349" sldId="278"/>
            <ac:spMk id="51" creationId="{EAD74B31-F202-4199-98A7-81351E4C3FF6}"/>
          </ac:spMkLst>
        </pc:spChg>
        <pc:spChg chg="add mod">
          <ac:chgData name="arun" userId="37005e61694818e3" providerId="LiveId" clId="{C9FDDBD8-EFBC-4379-8147-1766DDC6CDE5}" dt="2020-02-10T09:20:24.535" v="1973" actId="6549"/>
          <ac:spMkLst>
            <pc:docMk/>
            <pc:sldMk cId="2026529349" sldId="278"/>
            <ac:spMk id="59" creationId="{F8D6F894-2FB6-40E0-8986-3D1C43672052}"/>
          </ac:spMkLst>
        </pc:spChg>
        <pc:picChg chg="mod">
          <ac:chgData name="arun" userId="37005e61694818e3" providerId="LiveId" clId="{C9FDDBD8-EFBC-4379-8147-1766DDC6CDE5}" dt="2020-02-10T08:41:34.407" v="1754" actId="1076"/>
          <ac:picMkLst>
            <pc:docMk/>
            <pc:sldMk cId="2026529349" sldId="278"/>
            <ac:picMk id="7" creationId="{9B33A576-4612-4678-BF59-E68B8BB97181}"/>
          </ac:picMkLst>
        </pc:picChg>
        <pc:picChg chg="add mod">
          <ac:chgData name="arun" userId="37005e61694818e3" providerId="LiveId" clId="{C9FDDBD8-EFBC-4379-8147-1766DDC6CDE5}" dt="2020-02-10T09:11:06.299" v="1888" actId="1076"/>
          <ac:picMkLst>
            <pc:docMk/>
            <pc:sldMk cId="2026529349" sldId="278"/>
            <ac:picMk id="13" creationId="{3341246F-55B0-4EC7-8435-B8334A115DD3}"/>
          </ac:picMkLst>
        </pc:picChg>
        <pc:picChg chg="add mod">
          <ac:chgData name="arun" userId="37005e61694818e3" providerId="LiveId" clId="{C9FDDBD8-EFBC-4379-8147-1766DDC6CDE5}" dt="2020-02-10T09:11:36.093" v="1895" actId="1076"/>
          <ac:picMkLst>
            <pc:docMk/>
            <pc:sldMk cId="2026529349" sldId="278"/>
            <ac:picMk id="14" creationId="{DD3CDFDF-F29B-4539-A158-CBAAF8E1B19A}"/>
          </ac:picMkLst>
        </pc:picChg>
        <pc:picChg chg="mod">
          <ac:chgData name="arun" userId="37005e61694818e3" providerId="LiveId" clId="{C9FDDBD8-EFBC-4379-8147-1766DDC6CDE5}" dt="2020-02-10T08:43:17.083" v="1775" actId="1076"/>
          <ac:picMkLst>
            <pc:docMk/>
            <pc:sldMk cId="2026529349" sldId="278"/>
            <ac:picMk id="19" creationId="{1E54EFFD-8D11-4288-8D89-CDABE3C5401A}"/>
          </ac:picMkLst>
        </pc:picChg>
        <pc:picChg chg="mod">
          <ac:chgData name="arun" userId="37005e61694818e3" providerId="LiveId" clId="{C9FDDBD8-EFBC-4379-8147-1766DDC6CDE5}" dt="2020-02-10T08:41:26.661" v="1752" actId="1076"/>
          <ac:picMkLst>
            <pc:docMk/>
            <pc:sldMk cId="2026529349" sldId="278"/>
            <ac:picMk id="22" creationId="{A19A2710-BD7D-4E8F-872D-5AB6A207BB18}"/>
          </ac:picMkLst>
        </pc:picChg>
        <pc:picChg chg="mod">
          <ac:chgData name="arun" userId="37005e61694818e3" providerId="LiveId" clId="{C9FDDBD8-EFBC-4379-8147-1766DDC6CDE5}" dt="2020-02-10T08:44:12.040" v="1791" actId="1076"/>
          <ac:picMkLst>
            <pc:docMk/>
            <pc:sldMk cId="2026529349" sldId="278"/>
            <ac:picMk id="29" creationId="{296D46A6-BE42-4E14-AC77-FD063A2595FF}"/>
          </ac:picMkLst>
        </pc:picChg>
        <pc:picChg chg="mod">
          <ac:chgData name="arun" userId="37005e61694818e3" providerId="LiveId" clId="{C9FDDBD8-EFBC-4379-8147-1766DDC6CDE5}" dt="2020-02-10T08:46:23.261" v="1844" actId="1035"/>
          <ac:picMkLst>
            <pc:docMk/>
            <pc:sldMk cId="2026529349" sldId="278"/>
            <ac:picMk id="41" creationId="{8C4357A5-0AB2-443D-8AE7-0194DE69FB2A}"/>
          </ac:picMkLst>
        </pc:picChg>
        <pc:picChg chg="mod">
          <ac:chgData name="arun" userId="37005e61694818e3" providerId="LiveId" clId="{C9FDDBD8-EFBC-4379-8147-1766DDC6CDE5}" dt="2020-02-10T08:46:30.524" v="1845" actId="1076"/>
          <ac:picMkLst>
            <pc:docMk/>
            <pc:sldMk cId="2026529349" sldId="278"/>
            <ac:picMk id="42" creationId="{8C397AA7-A691-497E-AA12-14B912612E4C}"/>
          </ac:picMkLst>
        </pc:picChg>
        <pc:picChg chg="add mod">
          <ac:chgData name="arun" userId="37005e61694818e3" providerId="LiveId" clId="{C9FDDBD8-EFBC-4379-8147-1766DDC6CDE5}" dt="2020-02-10T09:12:07.835" v="1898" actId="1076"/>
          <ac:picMkLst>
            <pc:docMk/>
            <pc:sldMk cId="2026529349" sldId="278"/>
            <ac:picMk id="52" creationId="{AA78683C-C155-41F5-8693-DE44E5E8CC2D}"/>
          </ac:picMkLst>
        </pc:picChg>
        <pc:picChg chg="add mod">
          <ac:chgData name="arun" userId="37005e61694818e3" providerId="LiveId" clId="{C9FDDBD8-EFBC-4379-8147-1766DDC6CDE5}" dt="2020-02-10T09:12:21.844" v="1901" actId="1076"/>
          <ac:picMkLst>
            <pc:docMk/>
            <pc:sldMk cId="2026529349" sldId="278"/>
            <ac:picMk id="53" creationId="{E0F589F4-69BB-43E2-8EAC-3FE6BBA92AE1}"/>
          </ac:picMkLst>
        </pc:picChg>
        <pc:picChg chg="add mod">
          <ac:chgData name="arun" userId="37005e61694818e3" providerId="LiveId" clId="{C9FDDBD8-EFBC-4379-8147-1766DDC6CDE5}" dt="2020-02-10T09:12:37.457" v="1907" actId="1036"/>
          <ac:picMkLst>
            <pc:docMk/>
            <pc:sldMk cId="2026529349" sldId="278"/>
            <ac:picMk id="54" creationId="{A782AF33-83F9-4066-B6EC-C16D7987F288}"/>
          </ac:picMkLst>
        </pc:picChg>
        <pc:picChg chg="add del">
          <ac:chgData name="arun" userId="37005e61694818e3" providerId="LiveId" clId="{C9FDDBD8-EFBC-4379-8147-1766DDC6CDE5}" dt="2020-02-10T09:17:55.004" v="1909"/>
          <ac:picMkLst>
            <pc:docMk/>
            <pc:sldMk cId="2026529349" sldId="278"/>
            <ac:picMk id="55" creationId="{AE1765DB-160D-4BDE-AC9A-2284468FF867}"/>
          </ac:picMkLst>
        </pc:picChg>
        <pc:picChg chg="add mod">
          <ac:chgData name="arun" userId="37005e61694818e3" providerId="LiveId" clId="{C9FDDBD8-EFBC-4379-8147-1766DDC6CDE5}" dt="2020-02-10T09:23:41.238" v="2022" actId="1076"/>
          <ac:picMkLst>
            <pc:docMk/>
            <pc:sldMk cId="2026529349" sldId="278"/>
            <ac:picMk id="56" creationId="{04662AFA-0F5E-4201-B459-7030FA20334E}"/>
          </ac:picMkLst>
        </pc:picChg>
        <pc:picChg chg="add del">
          <ac:chgData name="arun" userId="37005e61694818e3" providerId="LiveId" clId="{C9FDDBD8-EFBC-4379-8147-1766DDC6CDE5}" dt="2020-02-10T09:18:52.116" v="1935" actId="478"/>
          <ac:picMkLst>
            <pc:docMk/>
            <pc:sldMk cId="2026529349" sldId="278"/>
            <ac:picMk id="57" creationId="{7F497D81-8199-4D40-BE15-D839AF0EF840}"/>
          </ac:picMkLst>
        </pc:picChg>
        <pc:picChg chg="add mod">
          <ac:chgData name="arun" userId="37005e61694818e3" providerId="LiveId" clId="{C9FDDBD8-EFBC-4379-8147-1766DDC6CDE5}" dt="2020-02-10T09:19:17.711" v="1939" actId="1076"/>
          <ac:picMkLst>
            <pc:docMk/>
            <pc:sldMk cId="2026529349" sldId="278"/>
            <ac:picMk id="58" creationId="{63FF6EB5-2431-4D34-AC68-4D38DBB11136}"/>
          </ac:picMkLst>
        </pc:picChg>
        <pc:cxnChg chg="mod">
          <ac:chgData name="arun" userId="37005e61694818e3" providerId="LiveId" clId="{C9FDDBD8-EFBC-4379-8147-1766DDC6CDE5}" dt="2020-02-10T08:41:37.886" v="1755" actId="14100"/>
          <ac:cxnSpMkLst>
            <pc:docMk/>
            <pc:sldMk cId="2026529349" sldId="278"/>
            <ac:cxnSpMk id="11" creationId="{51DFEC58-FCFF-4D30-8A87-5D2FA84C6041}"/>
          </ac:cxnSpMkLst>
        </pc:cxnChg>
        <pc:cxnChg chg="mod">
          <ac:chgData name="arun" userId="37005e61694818e3" providerId="LiveId" clId="{C9FDDBD8-EFBC-4379-8147-1766DDC6CDE5}" dt="2020-02-10T08:40:56.084" v="1745" actId="208"/>
          <ac:cxnSpMkLst>
            <pc:docMk/>
            <pc:sldMk cId="2026529349" sldId="278"/>
            <ac:cxnSpMk id="16" creationId="{0C30910B-01D1-4AE4-ACFA-78EA1E8A26BC}"/>
          </ac:cxnSpMkLst>
        </pc:cxnChg>
        <pc:cxnChg chg="mod">
          <ac:chgData name="arun" userId="37005e61694818e3" providerId="LiveId" clId="{C9FDDBD8-EFBC-4379-8147-1766DDC6CDE5}" dt="2020-02-10T08:45:38.160" v="1814" actId="14100"/>
          <ac:cxnSpMkLst>
            <pc:docMk/>
            <pc:sldMk cId="2026529349" sldId="278"/>
            <ac:cxnSpMk id="31" creationId="{FC8EBA47-3CF5-4A07-B383-95474A7165F0}"/>
          </ac:cxnSpMkLst>
        </pc:cxnChg>
        <pc:cxnChg chg="mod">
          <ac:chgData name="arun" userId="37005e61694818e3" providerId="LiveId" clId="{C9FDDBD8-EFBC-4379-8147-1766DDC6CDE5}" dt="2020-02-10T08:40:56.084" v="1745" actId="208"/>
          <ac:cxnSpMkLst>
            <pc:docMk/>
            <pc:sldMk cId="2026529349" sldId="278"/>
            <ac:cxnSpMk id="35" creationId="{1A349260-9770-4361-9486-4FC8C15E0511}"/>
          </ac:cxnSpMkLst>
        </pc:cxnChg>
      </pc:sldChg>
      <pc:sldChg chg="addSp delSp modSp">
        <pc:chgData name="arun" userId="37005e61694818e3" providerId="LiveId" clId="{C9FDDBD8-EFBC-4379-8147-1766DDC6CDE5}" dt="2020-02-10T09:38:42.533" v="2426"/>
        <pc:sldMkLst>
          <pc:docMk/>
          <pc:sldMk cId="3490200900" sldId="279"/>
        </pc:sldMkLst>
        <pc:spChg chg="mod">
          <ac:chgData name="arun" userId="37005e61694818e3" providerId="LiveId" clId="{C9FDDBD8-EFBC-4379-8147-1766DDC6CDE5}" dt="2020-02-10T09:38:42.533" v="2426"/>
          <ac:spMkLst>
            <pc:docMk/>
            <pc:sldMk cId="3490200900" sldId="279"/>
            <ac:spMk id="2" creationId="{9537C5C6-1564-444E-88A1-FBAA1C64A1C5}"/>
          </ac:spMkLst>
        </pc:spChg>
        <pc:spChg chg="add mod">
          <ac:chgData name="arun" userId="37005e61694818e3" providerId="LiveId" clId="{C9FDDBD8-EFBC-4379-8147-1766DDC6CDE5}" dt="2020-02-10T09:28:32.688" v="2127" actId="1076"/>
          <ac:spMkLst>
            <pc:docMk/>
            <pc:sldMk cId="3490200900" sldId="279"/>
            <ac:spMk id="6" creationId="{09A9479A-D5BE-4D29-BC41-B8921248F931}"/>
          </ac:spMkLst>
        </pc:spChg>
        <pc:spChg chg="mod">
          <ac:chgData name="arun" userId="37005e61694818e3" providerId="LiveId" clId="{C9FDDBD8-EFBC-4379-8147-1766DDC6CDE5}" dt="2020-02-10T09:37:46.888" v="2396" actId="20577"/>
          <ac:spMkLst>
            <pc:docMk/>
            <pc:sldMk cId="3490200900" sldId="279"/>
            <ac:spMk id="9" creationId="{F1D6646D-53A5-4560-BEC0-6A53061A02B3}"/>
          </ac:spMkLst>
        </pc:spChg>
        <pc:spChg chg="mod">
          <ac:chgData name="arun" userId="37005e61694818e3" providerId="LiveId" clId="{C9FDDBD8-EFBC-4379-8147-1766DDC6CDE5}" dt="2020-02-10T09:28:51.507" v="2129" actId="207"/>
          <ac:spMkLst>
            <pc:docMk/>
            <pc:sldMk cId="3490200900" sldId="279"/>
            <ac:spMk id="10" creationId="{8AC870D6-EA29-4F4E-A1A7-399D81C6BC71}"/>
          </ac:spMkLst>
        </pc:spChg>
        <pc:spChg chg="add del mod">
          <ac:chgData name="arun" userId="37005e61694818e3" providerId="LiveId" clId="{C9FDDBD8-EFBC-4379-8147-1766DDC6CDE5}" dt="2020-02-10T09:32:12.317" v="2169" actId="767"/>
          <ac:spMkLst>
            <pc:docMk/>
            <pc:sldMk cId="3490200900" sldId="279"/>
            <ac:spMk id="11" creationId="{9343500B-1DFE-4762-89A9-6DF00BB8A204}"/>
          </ac:spMkLst>
        </pc:spChg>
        <pc:spChg chg="add mod">
          <ac:chgData name="arun" userId="37005e61694818e3" providerId="LiveId" clId="{C9FDDBD8-EFBC-4379-8147-1766DDC6CDE5}" dt="2020-02-10T09:32:49.854" v="2174" actId="14100"/>
          <ac:spMkLst>
            <pc:docMk/>
            <pc:sldMk cId="3490200900" sldId="279"/>
            <ac:spMk id="12" creationId="{A3471850-6452-427B-9011-D76E1ACF2DA2}"/>
          </ac:spMkLst>
        </pc:spChg>
        <pc:spChg chg="del">
          <ac:chgData name="arun" userId="37005e61694818e3" providerId="LiveId" clId="{C9FDDBD8-EFBC-4379-8147-1766DDC6CDE5}" dt="2020-02-10T09:23:05.695" v="2018" actId="478"/>
          <ac:spMkLst>
            <pc:docMk/>
            <pc:sldMk cId="3490200900" sldId="279"/>
            <ac:spMk id="13" creationId="{C8DCD340-4835-4E2F-8205-CDFB63C244BA}"/>
          </ac:spMkLst>
        </pc:spChg>
        <pc:spChg chg="add mod">
          <ac:chgData name="arun" userId="37005e61694818e3" providerId="LiveId" clId="{C9FDDBD8-EFBC-4379-8147-1766DDC6CDE5}" dt="2020-02-10T09:33:28.378" v="2178" actId="1076"/>
          <ac:spMkLst>
            <pc:docMk/>
            <pc:sldMk cId="3490200900" sldId="279"/>
            <ac:spMk id="14" creationId="{A7E39DEF-6DBA-49D6-A1EE-5B44C73F4F5E}"/>
          </ac:spMkLst>
        </pc:spChg>
        <pc:spChg chg="add mod">
          <ac:chgData name="arun" userId="37005e61694818e3" providerId="LiveId" clId="{C9FDDBD8-EFBC-4379-8147-1766DDC6CDE5}" dt="2020-02-10T09:37:33.548" v="2393" actId="14100"/>
          <ac:spMkLst>
            <pc:docMk/>
            <pc:sldMk cId="3490200900" sldId="279"/>
            <ac:spMk id="15" creationId="{6C936BEC-A40B-4D22-9D17-13E3F8AF3C44}"/>
          </ac:spMkLst>
        </pc:spChg>
        <pc:spChg chg="mod">
          <ac:chgData name="arun" userId="37005e61694818e3" providerId="LiveId" clId="{C9FDDBD8-EFBC-4379-8147-1766DDC6CDE5}" dt="2020-02-10T09:23:57.931" v="2028" actId="14100"/>
          <ac:spMkLst>
            <pc:docMk/>
            <pc:sldMk cId="3490200900" sldId="279"/>
            <ac:spMk id="17" creationId="{DA4C5479-105C-42C9-8756-F9560D67298A}"/>
          </ac:spMkLst>
        </pc:spChg>
        <pc:spChg chg="del mod">
          <ac:chgData name="arun" userId="37005e61694818e3" providerId="LiveId" clId="{C9FDDBD8-EFBC-4379-8147-1766DDC6CDE5}" dt="2020-02-10T09:23:49.710" v="2024" actId="478"/>
          <ac:spMkLst>
            <pc:docMk/>
            <pc:sldMk cId="3490200900" sldId="279"/>
            <ac:spMk id="20" creationId="{9B05BC1A-333F-4C83-94E8-4DA29506C667}"/>
          </ac:spMkLst>
        </pc:spChg>
        <pc:spChg chg="mod">
          <ac:chgData name="arun" userId="37005e61694818e3" providerId="LiveId" clId="{C9FDDBD8-EFBC-4379-8147-1766DDC6CDE5}" dt="2020-02-10T09:06:08.413" v="1875" actId="1076"/>
          <ac:spMkLst>
            <pc:docMk/>
            <pc:sldMk cId="3490200900" sldId="279"/>
            <ac:spMk id="21" creationId="{C864CF51-6EC9-4414-99EC-117CA80BE10C}"/>
          </ac:spMkLst>
        </pc:spChg>
        <pc:spChg chg="mod">
          <ac:chgData name="arun" userId="37005e61694818e3" providerId="LiveId" clId="{C9FDDBD8-EFBC-4379-8147-1766DDC6CDE5}" dt="2020-02-10T09:24:54.598" v="2042" actId="255"/>
          <ac:spMkLst>
            <pc:docMk/>
            <pc:sldMk cId="3490200900" sldId="279"/>
            <ac:spMk id="23" creationId="{5676B241-EB3A-4CB3-9F1C-A9B92E66ED5F}"/>
          </ac:spMkLst>
        </pc:spChg>
        <pc:spChg chg="mod">
          <ac:chgData name="arun" userId="37005e61694818e3" providerId="LiveId" clId="{C9FDDBD8-EFBC-4379-8147-1766DDC6CDE5}" dt="2020-02-10T09:27:48.433" v="2091" actId="255"/>
          <ac:spMkLst>
            <pc:docMk/>
            <pc:sldMk cId="3490200900" sldId="279"/>
            <ac:spMk id="26" creationId="{D67504EB-17C7-4134-95AE-2C6C301FCBC9}"/>
          </ac:spMkLst>
        </pc:spChg>
        <pc:spChg chg="mod">
          <ac:chgData name="arun" userId="37005e61694818e3" providerId="LiveId" clId="{C9FDDBD8-EFBC-4379-8147-1766DDC6CDE5}" dt="2020-02-10T09:38:04.925" v="2401" actId="1076"/>
          <ac:spMkLst>
            <pc:docMk/>
            <pc:sldMk cId="3490200900" sldId="279"/>
            <ac:spMk id="27" creationId="{76CF1B35-CFDA-4FD1-8B43-B6699C098078}"/>
          </ac:spMkLst>
        </pc:spChg>
        <pc:spChg chg="mod">
          <ac:chgData name="arun" userId="37005e61694818e3" providerId="LiveId" clId="{C9FDDBD8-EFBC-4379-8147-1766DDC6CDE5}" dt="2020-02-10T09:20:48.926" v="1984" actId="1035"/>
          <ac:spMkLst>
            <pc:docMk/>
            <pc:sldMk cId="3490200900" sldId="279"/>
            <ac:spMk id="57" creationId="{E7BE0134-73A4-464E-BD0B-748D9F82FD4F}"/>
          </ac:spMkLst>
        </pc:spChg>
        <pc:spChg chg="del">
          <ac:chgData name="arun" userId="37005e61694818e3" providerId="LiveId" clId="{C9FDDBD8-EFBC-4379-8147-1766DDC6CDE5}" dt="2020-02-10T09:22:56.836" v="2016" actId="478"/>
          <ac:spMkLst>
            <pc:docMk/>
            <pc:sldMk cId="3490200900" sldId="279"/>
            <ac:spMk id="60" creationId="{79920BB7-6725-4F85-94C7-03CB333CFF96}"/>
          </ac:spMkLst>
        </pc:spChg>
        <pc:spChg chg="mod">
          <ac:chgData name="arun" userId="37005e61694818e3" providerId="LiveId" clId="{C9FDDBD8-EFBC-4379-8147-1766DDC6CDE5}" dt="2020-02-10T09:26:27.863" v="2075" actId="14100"/>
          <ac:spMkLst>
            <pc:docMk/>
            <pc:sldMk cId="3490200900" sldId="279"/>
            <ac:spMk id="62" creationId="{D079DB52-9DD0-4CB0-873F-C88EAEE0D721}"/>
          </ac:spMkLst>
        </pc:spChg>
        <pc:spChg chg="del">
          <ac:chgData name="arun" userId="37005e61694818e3" providerId="LiveId" clId="{C9FDDBD8-EFBC-4379-8147-1766DDC6CDE5}" dt="2020-02-10T09:25:53.130" v="2053" actId="478"/>
          <ac:spMkLst>
            <pc:docMk/>
            <pc:sldMk cId="3490200900" sldId="279"/>
            <ac:spMk id="64" creationId="{473CE77F-DA69-45A0-8105-998471D1B71F}"/>
          </ac:spMkLst>
        </pc:spChg>
        <pc:spChg chg="add mod">
          <ac:chgData name="arun" userId="37005e61694818e3" providerId="LiveId" clId="{C9FDDBD8-EFBC-4379-8147-1766DDC6CDE5}" dt="2020-02-10T09:29:17.758" v="2130" actId="13926"/>
          <ac:spMkLst>
            <pc:docMk/>
            <pc:sldMk cId="3490200900" sldId="279"/>
            <ac:spMk id="65" creationId="{EE804AD8-48F3-4CA2-9EDD-75B35AA56140}"/>
          </ac:spMkLst>
        </pc:spChg>
        <pc:spChg chg="mod">
          <ac:chgData name="arun" userId="37005e61694818e3" providerId="LiveId" clId="{C9FDDBD8-EFBC-4379-8147-1766DDC6CDE5}" dt="2020-02-10T08:48:20.210" v="1861" actId="692"/>
          <ac:spMkLst>
            <pc:docMk/>
            <pc:sldMk cId="3490200900" sldId="279"/>
            <ac:spMk id="74" creationId="{C4B73A95-F5C4-43F2-A119-A3456C2A9504}"/>
          </ac:spMkLst>
        </pc:spChg>
        <pc:spChg chg="del">
          <ac:chgData name="arun" userId="37005e61694818e3" providerId="LiveId" clId="{C9FDDBD8-EFBC-4379-8147-1766DDC6CDE5}" dt="2020-02-10T09:27:27.573" v="2088" actId="478"/>
          <ac:spMkLst>
            <pc:docMk/>
            <pc:sldMk cId="3490200900" sldId="279"/>
            <ac:spMk id="77" creationId="{47B5A039-CC02-4D60-BCD4-98FDE85DF7F2}"/>
          </ac:spMkLst>
        </pc:spChg>
        <pc:spChg chg="del">
          <ac:chgData name="arun" userId="37005e61694818e3" providerId="LiveId" clId="{C9FDDBD8-EFBC-4379-8147-1766DDC6CDE5}" dt="2020-02-10T09:22:08.424" v="2007" actId="478"/>
          <ac:spMkLst>
            <pc:docMk/>
            <pc:sldMk cId="3490200900" sldId="279"/>
            <ac:spMk id="81" creationId="{DAC3603D-434F-4970-A5C4-91CACC9ED84F}"/>
          </ac:spMkLst>
        </pc:spChg>
        <pc:spChg chg="del">
          <ac:chgData name="arun" userId="37005e61694818e3" providerId="LiveId" clId="{C9FDDBD8-EFBC-4379-8147-1766DDC6CDE5}" dt="2020-02-10T09:22:21.850" v="2010" actId="478"/>
          <ac:spMkLst>
            <pc:docMk/>
            <pc:sldMk cId="3490200900" sldId="279"/>
            <ac:spMk id="82" creationId="{F49211D8-0140-484F-BFA4-7BF9EEE73F2E}"/>
          </ac:spMkLst>
        </pc:spChg>
        <pc:spChg chg="mod">
          <ac:chgData name="arun" userId="37005e61694818e3" providerId="LiveId" clId="{C9FDDBD8-EFBC-4379-8147-1766DDC6CDE5}" dt="2020-02-10T09:37:55.700" v="2400" actId="20577"/>
          <ac:spMkLst>
            <pc:docMk/>
            <pc:sldMk cId="3490200900" sldId="279"/>
            <ac:spMk id="84" creationId="{866BB05B-8DC9-4ADA-9728-75A803FDE1EB}"/>
          </ac:spMkLst>
        </pc:spChg>
        <pc:spChg chg="del">
          <ac:chgData name="arun" userId="37005e61694818e3" providerId="LiveId" clId="{C9FDDBD8-EFBC-4379-8147-1766DDC6CDE5}" dt="2020-02-10T09:25:35.969" v="2050" actId="478"/>
          <ac:spMkLst>
            <pc:docMk/>
            <pc:sldMk cId="3490200900" sldId="279"/>
            <ac:spMk id="85" creationId="{EF0C9606-EDC1-4729-A34C-A222C1DF3722}"/>
          </ac:spMkLst>
        </pc:spChg>
        <pc:spChg chg="add mod">
          <ac:chgData name="arun" userId="37005e61694818e3" providerId="LiveId" clId="{C9FDDBD8-EFBC-4379-8147-1766DDC6CDE5}" dt="2020-02-10T09:24:02.230" v="2036" actId="1037"/>
          <ac:spMkLst>
            <pc:docMk/>
            <pc:sldMk cId="3490200900" sldId="279"/>
            <ac:spMk id="86" creationId="{4A50DDE7-3C91-476F-88D3-847552AC2286}"/>
          </ac:spMkLst>
        </pc:spChg>
        <pc:spChg chg="del">
          <ac:chgData name="arun" userId="37005e61694818e3" providerId="LiveId" clId="{C9FDDBD8-EFBC-4379-8147-1766DDC6CDE5}" dt="2020-02-10T09:30:10.772" v="2137" actId="478"/>
          <ac:spMkLst>
            <pc:docMk/>
            <pc:sldMk cId="3490200900" sldId="279"/>
            <ac:spMk id="88" creationId="{09252A4E-56C1-4843-88CE-36A6A928A11F}"/>
          </ac:spMkLst>
        </pc:spChg>
        <pc:spChg chg="del">
          <ac:chgData name="arun" userId="37005e61694818e3" providerId="LiveId" clId="{C9FDDBD8-EFBC-4379-8147-1766DDC6CDE5}" dt="2020-02-10T09:29:57.723" v="2132" actId="478"/>
          <ac:spMkLst>
            <pc:docMk/>
            <pc:sldMk cId="3490200900" sldId="279"/>
            <ac:spMk id="89" creationId="{747B4AC2-1F86-45DA-B711-D17F2D232CF8}"/>
          </ac:spMkLst>
        </pc:spChg>
        <pc:spChg chg="del">
          <ac:chgData name="arun" userId="37005e61694818e3" providerId="LiveId" clId="{C9FDDBD8-EFBC-4379-8147-1766DDC6CDE5}" dt="2020-02-10T09:27:10.336" v="2083" actId="478"/>
          <ac:spMkLst>
            <pc:docMk/>
            <pc:sldMk cId="3490200900" sldId="279"/>
            <ac:spMk id="91" creationId="{3B347870-ACAE-455B-93DC-AD2E3F830948}"/>
          </ac:spMkLst>
        </pc:spChg>
        <pc:spChg chg="mod">
          <ac:chgData name="arun" userId="37005e61694818e3" providerId="LiveId" clId="{C9FDDBD8-EFBC-4379-8147-1766DDC6CDE5}" dt="2020-02-10T09:30:56.518" v="2161" actId="113"/>
          <ac:spMkLst>
            <pc:docMk/>
            <pc:sldMk cId="3490200900" sldId="279"/>
            <ac:spMk id="96" creationId="{DFAA5154-EB63-4F48-8209-F7AAC20F3CE9}"/>
          </ac:spMkLst>
        </pc:spChg>
        <pc:spChg chg="add mod">
          <ac:chgData name="arun" userId="37005e61694818e3" providerId="LiveId" clId="{C9FDDBD8-EFBC-4379-8147-1766DDC6CDE5}" dt="2020-02-10T09:29:20.287" v="2131" actId="13926"/>
          <ac:spMkLst>
            <pc:docMk/>
            <pc:sldMk cId="3490200900" sldId="279"/>
            <ac:spMk id="97" creationId="{4B261DB1-0DD0-4438-BAE9-0D08B8CC4B7A}"/>
          </ac:spMkLst>
        </pc:spChg>
        <pc:spChg chg="mod">
          <ac:chgData name="arun" userId="37005e61694818e3" providerId="LiveId" clId="{C9FDDBD8-EFBC-4379-8147-1766DDC6CDE5}" dt="2020-02-10T09:31:05.003" v="2164" actId="1076"/>
          <ac:spMkLst>
            <pc:docMk/>
            <pc:sldMk cId="3490200900" sldId="279"/>
            <ac:spMk id="102" creationId="{D970D116-4CA7-4AE7-96C5-1B8257E72A99}"/>
          </ac:spMkLst>
        </pc:spChg>
        <pc:picChg chg="mod">
          <ac:chgData name="arun" userId="37005e61694818e3" providerId="LiveId" clId="{C9FDDBD8-EFBC-4379-8147-1766DDC6CDE5}" dt="2020-02-10T09:06:03.259" v="1874" actId="1038"/>
          <ac:picMkLst>
            <pc:docMk/>
            <pc:sldMk cId="3490200900" sldId="279"/>
            <ac:picMk id="19" creationId="{1E54EFFD-8D11-4288-8D89-CDABE3C5401A}"/>
          </ac:picMkLst>
        </pc:picChg>
        <pc:picChg chg="mod">
          <ac:chgData name="arun" userId="37005e61694818e3" providerId="LiveId" clId="{C9FDDBD8-EFBC-4379-8147-1766DDC6CDE5}" dt="2020-02-10T09:05:45.463" v="1865" actId="14100"/>
          <ac:picMkLst>
            <pc:docMk/>
            <pc:sldMk cId="3490200900" sldId="279"/>
            <ac:picMk id="36" creationId="{A991B42B-BFA8-4DD2-8DDE-DD1E7A2A11B3}"/>
          </ac:picMkLst>
        </pc:picChg>
        <pc:picChg chg="mod">
          <ac:chgData name="arun" userId="37005e61694818e3" providerId="LiveId" clId="{C9FDDBD8-EFBC-4379-8147-1766DDC6CDE5}" dt="2020-02-10T09:06:11.845" v="1878" actId="1037"/>
          <ac:picMkLst>
            <pc:docMk/>
            <pc:sldMk cId="3490200900" sldId="279"/>
            <ac:picMk id="47" creationId="{B31BED94-3EE8-4AAF-A1F6-B4C4A3FB23E0}"/>
          </ac:picMkLst>
        </pc:picChg>
        <pc:picChg chg="mod">
          <ac:chgData name="arun" userId="37005e61694818e3" providerId="LiveId" clId="{C9FDDBD8-EFBC-4379-8147-1766DDC6CDE5}" dt="2020-02-10T08:47:29.240" v="1853" actId="1076"/>
          <ac:picMkLst>
            <pc:docMk/>
            <pc:sldMk cId="3490200900" sldId="279"/>
            <ac:picMk id="48" creationId="{EC16F89E-6A96-47B1-92A6-672945DEDB2B}"/>
          </ac:picMkLst>
        </pc:picChg>
        <pc:picChg chg="ord">
          <ac:chgData name="arun" userId="37005e61694818e3" providerId="LiveId" clId="{C9FDDBD8-EFBC-4379-8147-1766DDC6CDE5}" dt="2020-02-10T09:21:59.855" v="2006" actId="166"/>
          <ac:picMkLst>
            <pc:docMk/>
            <pc:sldMk cId="3490200900" sldId="279"/>
            <ac:picMk id="49" creationId="{9CCCF4AD-7591-4A12-9083-6E3D604995A0}"/>
          </ac:picMkLst>
        </pc:picChg>
        <pc:picChg chg="mod">
          <ac:chgData name="arun" userId="37005e61694818e3" providerId="LiveId" clId="{C9FDDBD8-EFBC-4379-8147-1766DDC6CDE5}" dt="2020-02-10T09:20:48.926" v="1984" actId="1035"/>
          <ac:picMkLst>
            <pc:docMk/>
            <pc:sldMk cId="3490200900" sldId="279"/>
            <ac:picMk id="55" creationId="{A014D01E-3B95-4F46-9891-0AB15CE58F70}"/>
          </ac:picMkLst>
        </pc:picChg>
        <pc:picChg chg="mod">
          <ac:chgData name="arun" userId="37005e61694818e3" providerId="LiveId" clId="{C9FDDBD8-EFBC-4379-8147-1766DDC6CDE5}" dt="2020-02-10T09:21:33.364" v="2000" actId="14100"/>
          <ac:picMkLst>
            <pc:docMk/>
            <pc:sldMk cId="3490200900" sldId="279"/>
            <ac:picMk id="56" creationId="{7778550F-B8A3-4578-B222-309B93E95210}"/>
          </ac:picMkLst>
        </pc:picChg>
        <pc:picChg chg="mod">
          <ac:chgData name="arun" userId="37005e61694818e3" providerId="LiveId" clId="{C9FDDBD8-EFBC-4379-8147-1766DDC6CDE5}" dt="2020-02-10T09:26:36.555" v="2081" actId="1036"/>
          <ac:picMkLst>
            <pc:docMk/>
            <pc:sldMk cId="3490200900" sldId="279"/>
            <ac:picMk id="63" creationId="{600E1171-31A2-45C8-89CC-51D8BD6410F7}"/>
          </ac:picMkLst>
        </pc:picChg>
        <pc:picChg chg="add mod">
          <ac:chgData name="arun" userId="37005e61694818e3" providerId="LiveId" clId="{C9FDDBD8-EFBC-4379-8147-1766DDC6CDE5}" dt="2020-02-10T09:21:48.311" v="2004" actId="1076"/>
          <ac:picMkLst>
            <pc:docMk/>
            <pc:sldMk cId="3490200900" sldId="279"/>
            <ac:picMk id="66" creationId="{8D5AD56C-6187-4A9F-AD04-E142911D8D97}"/>
          </ac:picMkLst>
        </pc:picChg>
        <pc:picChg chg="add mod">
          <ac:chgData name="arun" userId="37005e61694818e3" providerId="LiveId" clId="{C9FDDBD8-EFBC-4379-8147-1766DDC6CDE5}" dt="2020-02-10T09:22:12.336" v="2009" actId="1076"/>
          <ac:picMkLst>
            <pc:docMk/>
            <pc:sldMk cId="3490200900" sldId="279"/>
            <ac:picMk id="68" creationId="{36F1EFC2-CD60-4D76-B652-655E9022E117}"/>
          </ac:picMkLst>
        </pc:picChg>
        <pc:picChg chg="add mod">
          <ac:chgData name="arun" userId="37005e61694818e3" providerId="LiveId" clId="{C9FDDBD8-EFBC-4379-8147-1766DDC6CDE5}" dt="2020-02-10T09:22:46.381" v="2013" actId="1076"/>
          <ac:picMkLst>
            <pc:docMk/>
            <pc:sldMk cId="3490200900" sldId="279"/>
            <ac:picMk id="70" creationId="{4FE8485D-0170-4DA2-9ACB-5CFE7E85EA28}"/>
          </ac:picMkLst>
        </pc:picChg>
        <pc:picChg chg="add mod">
          <ac:chgData name="arun" userId="37005e61694818e3" providerId="LiveId" clId="{C9FDDBD8-EFBC-4379-8147-1766DDC6CDE5}" dt="2020-02-10T09:22:59.369" v="2017" actId="1076"/>
          <ac:picMkLst>
            <pc:docMk/>
            <pc:sldMk cId="3490200900" sldId="279"/>
            <ac:picMk id="71" creationId="{7475AA29-1CBA-4B01-B903-53F759148295}"/>
          </ac:picMkLst>
        </pc:picChg>
        <pc:picChg chg="add mod">
          <ac:chgData name="arun" userId="37005e61694818e3" providerId="LiveId" clId="{C9FDDBD8-EFBC-4379-8147-1766DDC6CDE5}" dt="2020-02-10T09:23:14.081" v="2021" actId="1076"/>
          <ac:picMkLst>
            <pc:docMk/>
            <pc:sldMk cId="3490200900" sldId="279"/>
            <ac:picMk id="78" creationId="{D4758443-627D-43C5-ACA2-A5B39DD94DDE}"/>
          </ac:picMkLst>
        </pc:picChg>
        <pc:picChg chg="add mod">
          <ac:chgData name="arun" userId="37005e61694818e3" providerId="LiveId" clId="{C9FDDBD8-EFBC-4379-8147-1766DDC6CDE5}" dt="2020-02-10T09:24:02.230" v="2036" actId="1037"/>
          <ac:picMkLst>
            <pc:docMk/>
            <pc:sldMk cId="3490200900" sldId="279"/>
            <ac:picMk id="90" creationId="{39CD162F-8B9C-44B0-AEAD-49FA64782DC0}"/>
          </ac:picMkLst>
        </pc:picChg>
        <pc:picChg chg="mod">
          <ac:chgData name="arun" userId="37005e61694818e3" providerId="LiveId" clId="{C9FDDBD8-EFBC-4379-8147-1766DDC6CDE5}" dt="2020-02-10T09:30:25.924" v="2156" actId="1035"/>
          <ac:picMkLst>
            <pc:docMk/>
            <pc:sldMk cId="3490200900" sldId="279"/>
            <ac:picMk id="92" creationId="{8266907A-0538-4B91-A885-6F601B545F69}"/>
          </ac:picMkLst>
        </pc:picChg>
        <pc:picChg chg="add del mod">
          <ac:chgData name="arun" userId="37005e61694818e3" providerId="LiveId" clId="{C9FDDBD8-EFBC-4379-8147-1766DDC6CDE5}" dt="2020-02-10T09:26:45.302" v="2082" actId="478"/>
          <ac:picMkLst>
            <pc:docMk/>
            <pc:sldMk cId="3490200900" sldId="279"/>
            <ac:picMk id="93" creationId="{EA52DCA6-FBD9-45EC-9536-CA7DD225CCAC}"/>
          </ac:picMkLst>
        </pc:picChg>
        <pc:picChg chg="add mod">
          <ac:chgData name="arun" userId="37005e61694818e3" providerId="LiveId" clId="{C9FDDBD8-EFBC-4379-8147-1766DDC6CDE5}" dt="2020-02-10T09:26:36.555" v="2081" actId="1036"/>
          <ac:picMkLst>
            <pc:docMk/>
            <pc:sldMk cId="3490200900" sldId="279"/>
            <ac:picMk id="98" creationId="{DC3E1341-DDC2-4BAB-9026-3E4B6887081E}"/>
          </ac:picMkLst>
        </pc:picChg>
        <pc:picChg chg="add mod">
          <ac:chgData name="arun" userId="37005e61694818e3" providerId="LiveId" clId="{C9FDDBD8-EFBC-4379-8147-1766DDC6CDE5}" dt="2020-02-10T09:26:36.555" v="2081" actId="1036"/>
          <ac:picMkLst>
            <pc:docMk/>
            <pc:sldMk cId="3490200900" sldId="279"/>
            <ac:picMk id="99" creationId="{45001E5F-0768-4D99-A7AB-68FA01F8A0E4}"/>
          </ac:picMkLst>
        </pc:picChg>
        <pc:picChg chg="add mod">
          <ac:chgData name="arun" userId="37005e61694818e3" providerId="LiveId" clId="{C9FDDBD8-EFBC-4379-8147-1766DDC6CDE5}" dt="2020-02-10T09:27:16.090" v="2085" actId="1076"/>
          <ac:picMkLst>
            <pc:docMk/>
            <pc:sldMk cId="3490200900" sldId="279"/>
            <ac:picMk id="100" creationId="{F9D5F991-14C7-4C9E-8E61-B813776654BD}"/>
          </ac:picMkLst>
        </pc:picChg>
        <pc:picChg chg="add mod">
          <ac:chgData name="arun" userId="37005e61694818e3" providerId="LiveId" clId="{C9FDDBD8-EFBC-4379-8147-1766DDC6CDE5}" dt="2020-02-10T09:27:30.857" v="2090" actId="1076"/>
          <ac:picMkLst>
            <pc:docMk/>
            <pc:sldMk cId="3490200900" sldId="279"/>
            <ac:picMk id="101" creationId="{DFCE8637-A202-4133-A041-A574C6FFC347}"/>
          </ac:picMkLst>
        </pc:picChg>
        <pc:picChg chg="mod">
          <ac:chgData name="arun" userId="37005e61694818e3" providerId="LiveId" clId="{C9FDDBD8-EFBC-4379-8147-1766DDC6CDE5}" dt="2020-02-10T09:31:19.439" v="2167" actId="14100"/>
          <ac:picMkLst>
            <pc:docMk/>
            <pc:sldMk cId="3490200900" sldId="279"/>
            <ac:picMk id="103" creationId="{965056A3-CF1F-435D-AE9D-32276C73B010}"/>
          </ac:picMkLst>
        </pc:picChg>
        <pc:picChg chg="add mod">
          <ac:chgData name="arun" userId="37005e61694818e3" providerId="LiveId" clId="{C9FDDBD8-EFBC-4379-8147-1766DDC6CDE5}" dt="2020-02-10T09:30:01.645" v="2134" actId="1076"/>
          <ac:picMkLst>
            <pc:docMk/>
            <pc:sldMk cId="3490200900" sldId="279"/>
            <ac:picMk id="105" creationId="{BCA52471-8785-43C6-BDCE-07CF872A106C}"/>
          </ac:picMkLst>
        </pc:picChg>
        <pc:picChg chg="add mod">
          <ac:chgData name="arun" userId="37005e61694818e3" providerId="LiveId" clId="{C9FDDBD8-EFBC-4379-8147-1766DDC6CDE5}" dt="2020-02-10T09:30:14.245" v="2138" actId="1076"/>
          <ac:picMkLst>
            <pc:docMk/>
            <pc:sldMk cId="3490200900" sldId="279"/>
            <ac:picMk id="107" creationId="{5CDDE892-1577-4F63-8E96-909443058B32}"/>
          </ac:picMkLst>
        </pc:picChg>
        <pc:picChg chg="add">
          <ac:chgData name="arun" userId="37005e61694818e3" providerId="LiveId" clId="{C9FDDBD8-EFBC-4379-8147-1766DDC6CDE5}" dt="2020-02-10T09:38:35.357" v="2425"/>
          <ac:picMkLst>
            <pc:docMk/>
            <pc:sldMk cId="3490200900" sldId="279"/>
            <ac:picMk id="108" creationId="{EC839AAE-956B-46FE-94E2-912AC526AC74}"/>
          </ac:picMkLst>
        </pc:picChg>
        <pc:cxnChg chg="mod">
          <ac:chgData name="arun" userId="37005e61694818e3" providerId="LiveId" clId="{C9FDDBD8-EFBC-4379-8147-1766DDC6CDE5}" dt="2020-02-10T09:24:14.414" v="2038" actId="14100"/>
          <ac:cxnSpMkLst>
            <pc:docMk/>
            <pc:sldMk cId="3490200900" sldId="279"/>
            <ac:cxnSpMk id="16" creationId="{0C30910B-01D1-4AE4-ACFA-78EA1E8A26BC}"/>
          </ac:cxnSpMkLst>
        </pc:cxnChg>
        <pc:cxnChg chg="mod">
          <ac:chgData name="arun" userId="37005e61694818e3" providerId="LiveId" clId="{C9FDDBD8-EFBC-4379-8147-1766DDC6CDE5}" dt="2020-02-10T09:25:00.402" v="2043" actId="14100"/>
          <ac:cxnSpMkLst>
            <pc:docMk/>
            <pc:sldMk cId="3490200900" sldId="279"/>
            <ac:cxnSpMk id="31" creationId="{FC8EBA47-3CF5-4A07-B383-95474A7165F0}"/>
          </ac:cxnSpMkLst>
        </pc:cxnChg>
        <pc:cxnChg chg="mod">
          <ac:chgData name="arun" userId="37005e61694818e3" providerId="LiveId" clId="{C9FDDBD8-EFBC-4379-8147-1766DDC6CDE5}" dt="2020-02-10T09:24:12.137" v="2037" actId="14100"/>
          <ac:cxnSpMkLst>
            <pc:docMk/>
            <pc:sldMk cId="3490200900" sldId="279"/>
            <ac:cxnSpMk id="58" creationId="{335850F3-D122-469A-ADF5-61A29C2C1A4E}"/>
          </ac:cxnSpMkLst>
        </pc:cxnChg>
        <pc:cxnChg chg="mod">
          <ac:chgData name="arun" userId="37005e61694818e3" providerId="LiveId" clId="{C9FDDBD8-EFBC-4379-8147-1766DDC6CDE5}" dt="2020-02-10T09:30:44.064" v="2158" actId="692"/>
          <ac:cxnSpMkLst>
            <pc:docMk/>
            <pc:sldMk cId="3490200900" sldId="279"/>
            <ac:cxnSpMk id="94" creationId="{CB2D7F94-05A0-46EB-9B4E-31D3101C9E72}"/>
          </ac:cxnSpMkLst>
        </pc:cxnChg>
        <pc:cxnChg chg="mod">
          <ac:chgData name="arun" userId="37005e61694818e3" providerId="LiveId" clId="{C9FDDBD8-EFBC-4379-8147-1766DDC6CDE5}" dt="2020-02-10T09:30:44.064" v="2158" actId="692"/>
          <ac:cxnSpMkLst>
            <pc:docMk/>
            <pc:sldMk cId="3490200900" sldId="279"/>
            <ac:cxnSpMk id="95" creationId="{AFD5A625-9CD7-45C7-99DB-EEC98B316AE5}"/>
          </ac:cxnSpMkLst>
        </pc:cxnChg>
        <pc:cxnChg chg="mod">
          <ac:chgData name="arun" userId="37005e61694818e3" providerId="LiveId" clId="{C9FDDBD8-EFBC-4379-8147-1766DDC6CDE5}" dt="2020-02-10T09:31:13.135" v="2166" actId="14100"/>
          <ac:cxnSpMkLst>
            <pc:docMk/>
            <pc:sldMk cId="3490200900" sldId="279"/>
            <ac:cxnSpMk id="104" creationId="{BACC905F-FAF9-4543-86C5-9DCDCC8A10BA}"/>
          </ac:cxnSpMkLst>
        </pc:cxnChg>
      </pc:sldChg>
      <pc:sldChg chg="modSp">
        <pc:chgData name="arun" userId="37005e61694818e3" providerId="LiveId" clId="{C9FDDBD8-EFBC-4379-8147-1766DDC6CDE5}" dt="2020-02-10T10:31:05.229" v="2696" actId="255"/>
        <pc:sldMkLst>
          <pc:docMk/>
          <pc:sldMk cId="1876304906" sldId="280"/>
        </pc:sldMkLst>
        <pc:spChg chg="mod">
          <ac:chgData name="arun" userId="37005e61694818e3" providerId="LiveId" clId="{C9FDDBD8-EFBC-4379-8147-1766DDC6CDE5}" dt="2020-02-10T10:27:35.242" v="2667"/>
          <ac:spMkLst>
            <pc:docMk/>
            <pc:sldMk cId="1876304906" sldId="280"/>
            <ac:spMk id="2" creationId="{D620CEF9-2443-41A6-B011-A85B7B97BC90}"/>
          </ac:spMkLst>
        </pc:spChg>
        <pc:spChg chg="mod">
          <ac:chgData name="arun" userId="37005e61694818e3" providerId="LiveId" clId="{C9FDDBD8-EFBC-4379-8147-1766DDC6CDE5}" dt="2020-02-10T10:29:40.046" v="2681" actId="255"/>
          <ac:spMkLst>
            <pc:docMk/>
            <pc:sldMk cId="1876304906" sldId="280"/>
            <ac:spMk id="5" creationId="{248FF1CB-5728-4FCF-9C48-53E83F96B66C}"/>
          </ac:spMkLst>
        </pc:spChg>
        <pc:spChg chg="mod">
          <ac:chgData name="arun" userId="37005e61694818e3" providerId="LiveId" clId="{C9FDDBD8-EFBC-4379-8147-1766DDC6CDE5}" dt="2020-02-10T10:29:19.467" v="2672" actId="255"/>
          <ac:spMkLst>
            <pc:docMk/>
            <pc:sldMk cId="1876304906" sldId="280"/>
            <ac:spMk id="12" creationId="{21EA8363-B22D-4338-938C-4366B91846CA}"/>
          </ac:spMkLst>
        </pc:spChg>
        <pc:spChg chg="mod">
          <ac:chgData name="arun" userId="37005e61694818e3" providerId="LiveId" clId="{C9FDDBD8-EFBC-4379-8147-1766DDC6CDE5}" dt="2020-02-10T10:29:27.777" v="2676" actId="1076"/>
          <ac:spMkLst>
            <pc:docMk/>
            <pc:sldMk cId="1876304906" sldId="280"/>
            <ac:spMk id="13" creationId="{DDC9DF30-A997-4666-A178-4F73EA96D7D3}"/>
          </ac:spMkLst>
        </pc:spChg>
        <pc:spChg chg="mod">
          <ac:chgData name="arun" userId="37005e61694818e3" providerId="LiveId" clId="{C9FDDBD8-EFBC-4379-8147-1766DDC6CDE5}" dt="2020-02-10T10:30:39.204" v="2690" actId="14100"/>
          <ac:spMkLst>
            <pc:docMk/>
            <pc:sldMk cId="1876304906" sldId="280"/>
            <ac:spMk id="15" creationId="{BDFBA0CF-03D4-4715-8443-80E5C48CB1A7}"/>
          </ac:spMkLst>
        </pc:spChg>
        <pc:spChg chg="mod">
          <ac:chgData name="arun" userId="37005e61694818e3" providerId="LiveId" clId="{C9FDDBD8-EFBC-4379-8147-1766DDC6CDE5}" dt="2020-02-10T10:29:44.572" v="2682" actId="255"/>
          <ac:spMkLst>
            <pc:docMk/>
            <pc:sldMk cId="1876304906" sldId="280"/>
            <ac:spMk id="17" creationId="{9DDFF830-3D28-4A7A-9791-3C84B9A40D7C}"/>
          </ac:spMkLst>
        </pc:spChg>
        <pc:spChg chg="mod">
          <ac:chgData name="arun" userId="37005e61694818e3" providerId="LiveId" clId="{C9FDDBD8-EFBC-4379-8147-1766DDC6CDE5}" dt="2020-02-10T10:29:00.120" v="2671" actId="207"/>
          <ac:spMkLst>
            <pc:docMk/>
            <pc:sldMk cId="1876304906" sldId="280"/>
            <ac:spMk id="18" creationId="{B91FAE37-039E-4C16-898F-40C618C79EC9}"/>
          </ac:spMkLst>
        </pc:spChg>
        <pc:spChg chg="mod">
          <ac:chgData name="arun" userId="37005e61694818e3" providerId="LiveId" clId="{C9FDDBD8-EFBC-4379-8147-1766DDC6CDE5}" dt="2020-02-10T10:29:00.120" v="2671" actId="207"/>
          <ac:spMkLst>
            <pc:docMk/>
            <pc:sldMk cId="1876304906" sldId="280"/>
            <ac:spMk id="19" creationId="{FCC84499-A24D-4658-B414-C45A415856FE}"/>
          </ac:spMkLst>
        </pc:spChg>
        <pc:spChg chg="mod">
          <ac:chgData name="arun" userId="37005e61694818e3" providerId="LiveId" clId="{C9FDDBD8-EFBC-4379-8147-1766DDC6CDE5}" dt="2020-02-10T10:28:38.629" v="2669" actId="692"/>
          <ac:spMkLst>
            <pc:docMk/>
            <pc:sldMk cId="1876304906" sldId="280"/>
            <ac:spMk id="20" creationId="{962D3DB3-DEB7-4327-9B5A-3C2CA7D1E0B3}"/>
          </ac:spMkLst>
        </pc:spChg>
        <pc:spChg chg="mod">
          <ac:chgData name="arun" userId="37005e61694818e3" providerId="LiveId" clId="{C9FDDBD8-EFBC-4379-8147-1766DDC6CDE5}" dt="2020-02-10T10:28:44.023" v="2670" actId="692"/>
          <ac:spMkLst>
            <pc:docMk/>
            <pc:sldMk cId="1876304906" sldId="280"/>
            <ac:spMk id="21" creationId="{76B022D6-28B7-4D92-BEDD-F78EC018F670}"/>
          </ac:spMkLst>
        </pc:spChg>
        <pc:spChg chg="mod">
          <ac:chgData name="arun" userId="37005e61694818e3" providerId="LiveId" clId="{C9FDDBD8-EFBC-4379-8147-1766DDC6CDE5}" dt="2020-02-10T10:28:38.629" v="2669" actId="692"/>
          <ac:spMkLst>
            <pc:docMk/>
            <pc:sldMk cId="1876304906" sldId="280"/>
            <ac:spMk id="22" creationId="{7C2468B7-B07C-47BC-AFE8-547D802D43A1}"/>
          </ac:spMkLst>
        </pc:spChg>
        <pc:spChg chg="mod">
          <ac:chgData name="arun" userId="37005e61694818e3" providerId="LiveId" clId="{C9FDDBD8-EFBC-4379-8147-1766DDC6CDE5}" dt="2020-02-10T10:28:38.629" v="2669" actId="692"/>
          <ac:spMkLst>
            <pc:docMk/>
            <pc:sldMk cId="1876304906" sldId="280"/>
            <ac:spMk id="23" creationId="{824829F1-C134-44F4-BE2E-B8F8B0B244A2}"/>
          </ac:spMkLst>
        </pc:spChg>
        <pc:spChg chg="mod">
          <ac:chgData name="arun" userId="37005e61694818e3" providerId="LiveId" clId="{C9FDDBD8-EFBC-4379-8147-1766DDC6CDE5}" dt="2020-02-10T10:30:24.355" v="2687" actId="255"/>
          <ac:spMkLst>
            <pc:docMk/>
            <pc:sldMk cId="1876304906" sldId="280"/>
            <ac:spMk id="24" creationId="{17727BA1-4DB1-490F-BCDF-90B4F999146E}"/>
          </ac:spMkLst>
        </pc:spChg>
        <pc:spChg chg="mod">
          <ac:chgData name="arun" userId="37005e61694818e3" providerId="LiveId" clId="{C9FDDBD8-EFBC-4379-8147-1766DDC6CDE5}" dt="2020-02-10T10:31:01.081" v="2695" actId="255"/>
          <ac:spMkLst>
            <pc:docMk/>
            <pc:sldMk cId="1876304906" sldId="280"/>
            <ac:spMk id="25" creationId="{DBE91E23-1A5D-423E-B478-1F186342ABFA}"/>
          </ac:spMkLst>
        </pc:spChg>
        <pc:spChg chg="mod">
          <ac:chgData name="arun" userId="37005e61694818e3" providerId="LiveId" clId="{C9FDDBD8-EFBC-4379-8147-1766DDC6CDE5}" dt="2020-02-10T10:29:36.861" v="2680" actId="1076"/>
          <ac:spMkLst>
            <pc:docMk/>
            <pc:sldMk cId="1876304906" sldId="280"/>
            <ac:spMk id="28" creationId="{0A738503-BE55-440B-8B57-468DEA07E177}"/>
          </ac:spMkLst>
        </pc:spChg>
        <pc:spChg chg="mod">
          <ac:chgData name="arun" userId="37005e61694818e3" providerId="LiveId" clId="{C9FDDBD8-EFBC-4379-8147-1766DDC6CDE5}" dt="2020-02-10T10:30:46.467" v="2691" actId="14100"/>
          <ac:spMkLst>
            <pc:docMk/>
            <pc:sldMk cId="1876304906" sldId="280"/>
            <ac:spMk id="32" creationId="{B6C0FAF5-AC3C-403D-AA85-FFA86AD67D17}"/>
          </ac:spMkLst>
        </pc:spChg>
        <pc:spChg chg="mod">
          <ac:chgData name="arun" userId="37005e61694818e3" providerId="LiveId" clId="{C9FDDBD8-EFBC-4379-8147-1766DDC6CDE5}" dt="2020-02-10T10:30:00.784" v="2684" actId="255"/>
          <ac:spMkLst>
            <pc:docMk/>
            <pc:sldMk cId="1876304906" sldId="280"/>
            <ac:spMk id="33" creationId="{F3840693-2E8A-4844-BC87-7301474F0C33}"/>
          </ac:spMkLst>
        </pc:spChg>
        <pc:spChg chg="mod">
          <ac:chgData name="arun" userId="37005e61694818e3" providerId="LiveId" clId="{C9FDDBD8-EFBC-4379-8147-1766DDC6CDE5}" dt="2020-02-10T10:29:00.120" v="2671" actId="207"/>
          <ac:spMkLst>
            <pc:docMk/>
            <pc:sldMk cId="1876304906" sldId="280"/>
            <ac:spMk id="34" creationId="{8381AC79-0F61-46BE-90E9-A84C77608BB0}"/>
          </ac:spMkLst>
        </pc:spChg>
        <pc:spChg chg="mod">
          <ac:chgData name="arun" userId="37005e61694818e3" providerId="LiveId" clId="{C9FDDBD8-EFBC-4379-8147-1766DDC6CDE5}" dt="2020-02-10T10:29:00.120" v="2671" actId="207"/>
          <ac:spMkLst>
            <pc:docMk/>
            <pc:sldMk cId="1876304906" sldId="280"/>
            <ac:spMk id="35" creationId="{CD9E2081-005F-47F0-88C9-56DC42740461}"/>
          </ac:spMkLst>
        </pc:spChg>
        <pc:spChg chg="mod">
          <ac:chgData name="arun" userId="37005e61694818e3" providerId="LiveId" clId="{C9FDDBD8-EFBC-4379-8147-1766DDC6CDE5}" dt="2020-02-10T10:28:38.629" v="2669" actId="692"/>
          <ac:spMkLst>
            <pc:docMk/>
            <pc:sldMk cId="1876304906" sldId="280"/>
            <ac:spMk id="36" creationId="{596B52C8-E328-490E-94DA-B2AB20D50A98}"/>
          </ac:spMkLst>
        </pc:spChg>
        <pc:spChg chg="mod">
          <ac:chgData name="arun" userId="37005e61694818e3" providerId="LiveId" clId="{C9FDDBD8-EFBC-4379-8147-1766DDC6CDE5}" dt="2020-02-10T10:28:38.629" v="2669" actId="692"/>
          <ac:spMkLst>
            <pc:docMk/>
            <pc:sldMk cId="1876304906" sldId="280"/>
            <ac:spMk id="37" creationId="{F77B9284-856D-4F31-BC6E-D64CF48BC78A}"/>
          </ac:spMkLst>
        </pc:spChg>
        <pc:spChg chg="mod">
          <ac:chgData name="arun" userId="37005e61694818e3" providerId="LiveId" clId="{C9FDDBD8-EFBC-4379-8147-1766DDC6CDE5}" dt="2020-02-10T10:28:38.629" v="2669" actId="692"/>
          <ac:spMkLst>
            <pc:docMk/>
            <pc:sldMk cId="1876304906" sldId="280"/>
            <ac:spMk id="38" creationId="{DDA1016C-6E3B-4945-96C0-44165866F1B7}"/>
          </ac:spMkLst>
        </pc:spChg>
        <pc:spChg chg="mod">
          <ac:chgData name="arun" userId="37005e61694818e3" providerId="LiveId" clId="{C9FDDBD8-EFBC-4379-8147-1766DDC6CDE5}" dt="2020-02-10T10:28:38.629" v="2669" actId="692"/>
          <ac:spMkLst>
            <pc:docMk/>
            <pc:sldMk cId="1876304906" sldId="280"/>
            <ac:spMk id="39" creationId="{D2C04A16-ED7B-430B-9956-ADB6C547FAC4}"/>
          </ac:spMkLst>
        </pc:spChg>
        <pc:spChg chg="mod">
          <ac:chgData name="arun" userId="37005e61694818e3" providerId="LiveId" clId="{C9FDDBD8-EFBC-4379-8147-1766DDC6CDE5}" dt="2020-02-10T10:30:27.796" v="2688" actId="255"/>
          <ac:spMkLst>
            <pc:docMk/>
            <pc:sldMk cId="1876304906" sldId="280"/>
            <ac:spMk id="40" creationId="{5D1A5340-E3FF-431E-8218-CDA119AA1CF7}"/>
          </ac:spMkLst>
        </pc:spChg>
        <pc:spChg chg="mod">
          <ac:chgData name="arun" userId="37005e61694818e3" providerId="LiveId" clId="{C9FDDBD8-EFBC-4379-8147-1766DDC6CDE5}" dt="2020-02-10T10:31:05.229" v="2696" actId="255"/>
          <ac:spMkLst>
            <pc:docMk/>
            <pc:sldMk cId="1876304906" sldId="280"/>
            <ac:spMk id="42" creationId="{B8A6DD6B-8DEC-4CD3-A812-588F66872893}"/>
          </ac:spMkLst>
        </pc:spChg>
        <pc:spChg chg="mod">
          <ac:chgData name="arun" userId="37005e61694818e3" providerId="LiveId" clId="{C9FDDBD8-EFBC-4379-8147-1766DDC6CDE5}" dt="2020-02-10T10:30:22.236" v="2686" actId="255"/>
          <ac:spMkLst>
            <pc:docMk/>
            <pc:sldMk cId="1876304906" sldId="280"/>
            <ac:spMk id="43" creationId="{98D7D76B-1A39-4A77-9BA3-1A73B136EBDD}"/>
          </ac:spMkLst>
        </pc:spChg>
        <pc:cxnChg chg="mod">
          <ac:chgData name="arun" userId="37005e61694818e3" providerId="LiveId" clId="{C9FDDBD8-EFBC-4379-8147-1766DDC6CDE5}" dt="2020-02-10T10:25:45.357" v="2659" actId="14100"/>
          <ac:cxnSpMkLst>
            <pc:docMk/>
            <pc:sldMk cId="1876304906" sldId="280"/>
            <ac:cxnSpMk id="9" creationId="{27FA7B53-9B2A-4B96-80F4-CC6C2DC53850}"/>
          </ac:cxnSpMkLst>
        </pc:cxnChg>
      </pc:sldChg>
      <pc:sldChg chg="modSp">
        <pc:chgData name="arun" userId="37005e61694818e3" providerId="LiveId" clId="{C9FDDBD8-EFBC-4379-8147-1766DDC6CDE5}" dt="2020-02-10T11:18:50.059" v="2835" actId="1076"/>
        <pc:sldMkLst>
          <pc:docMk/>
          <pc:sldMk cId="662653277" sldId="299"/>
        </pc:sldMkLst>
        <pc:spChg chg="mod">
          <ac:chgData name="arun" userId="37005e61694818e3" providerId="LiveId" clId="{C9FDDBD8-EFBC-4379-8147-1766DDC6CDE5}" dt="2020-02-10T10:07:30.920" v="2451"/>
          <ac:spMkLst>
            <pc:docMk/>
            <pc:sldMk cId="662653277" sldId="299"/>
            <ac:spMk id="2" creationId="{D2E26373-467A-46C1-B79C-269D807C6C37}"/>
          </ac:spMkLst>
        </pc:spChg>
        <pc:graphicFrameChg chg="mod modGraphic">
          <ac:chgData name="arun" userId="37005e61694818e3" providerId="LiveId" clId="{C9FDDBD8-EFBC-4379-8147-1766DDC6CDE5}" dt="2020-02-10T11:18:50.059" v="2835" actId="1076"/>
          <ac:graphicFrameMkLst>
            <pc:docMk/>
            <pc:sldMk cId="662653277" sldId="299"/>
            <ac:graphicFrameMk id="5" creationId="{4AFA6FE7-6BFA-49E4-BD49-44C8AD0509CF}"/>
          </ac:graphicFrameMkLst>
        </pc:graphicFrameChg>
      </pc:sldChg>
      <pc:sldChg chg="modSp">
        <pc:chgData name="arun" userId="37005e61694818e3" providerId="LiveId" clId="{C9FDDBD8-EFBC-4379-8147-1766DDC6CDE5}" dt="2020-02-10T10:07:39.706" v="2454"/>
        <pc:sldMkLst>
          <pc:docMk/>
          <pc:sldMk cId="3754368303" sldId="301"/>
        </pc:sldMkLst>
        <pc:spChg chg="mod">
          <ac:chgData name="arun" userId="37005e61694818e3" providerId="LiveId" clId="{C9FDDBD8-EFBC-4379-8147-1766DDC6CDE5}" dt="2020-02-10T10:07:39.706" v="2454"/>
          <ac:spMkLst>
            <pc:docMk/>
            <pc:sldMk cId="3754368303" sldId="301"/>
            <ac:spMk id="2" creationId="{D2E26373-467A-46C1-B79C-269D807C6C37}"/>
          </ac:spMkLst>
        </pc:spChg>
        <pc:graphicFrameChg chg="modGraphic">
          <ac:chgData name="arun" userId="37005e61694818e3" providerId="LiveId" clId="{C9FDDBD8-EFBC-4379-8147-1766DDC6CDE5}" dt="2020-02-10T10:07:08.921" v="2446" actId="14734"/>
          <ac:graphicFrameMkLst>
            <pc:docMk/>
            <pc:sldMk cId="3754368303" sldId="301"/>
            <ac:graphicFrameMk id="3" creationId="{193EA967-6A2F-4F0E-A295-7CDA7FA8ED83}"/>
          </ac:graphicFrameMkLst>
        </pc:graphicFrameChg>
      </pc:sldChg>
      <pc:sldChg chg="modSp">
        <pc:chgData name="arun" userId="37005e61694818e3" providerId="LiveId" clId="{C9FDDBD8-EFBC-4379-8147-1766DDC6CDE5}" dt="2020-02-10T11:19:18.710" v="2837" actId="1076"/>
        <pc:sldMkLst>
          <pc:docMk/>
          <pc:sldMk cId="3972837278" sldId="302"/>
        </pc:sldMkLst>
        <pc:spChg chg="mod">
          <ac:chgData name="arun" userId="37005e61694818e3" providerId="LiveId" clId="{C9FDDBD8-EFBC-4379-8147-1766DDC6CDE5}" dt="2020-02-10T11:19:18.710" v="2837" actId="1076"/>
          <ac:spMkLst>
            <pc:docMk/>
            <pc:sldMk cId="3972837278" sldId="302"/>
            <ac:spMk id="2" creationId="{2BA83746-FD6B-48AF-9856-71070524080C}"/>
          </ac:spMkLst>
        </pc:spChg>
        <pc:graphicFrameChg chg="mod modGraphic">
          <ac:chgData name="arun" userId="37005e61694818e3" providerId="LiveId" clId="{C9FDDBD8-EFBC-4379-8147-1766DDC6CDE5}" dt="2020-02-10T11:18:41.433" v="2834" actId="1076"/>
          <ac:graphicFrameMkLst>
            <pc:docMk/>
            <pc:sldMk cId="3972837278" sldId="302"/>
            <ac:graphicFrameMk id="4" creationId="{25BA10EE-64C6-4800-8B65-49A637D41A0E}"/>
          </ac:graphicFrameMkLst>
        </pc:graphicFrameChg>
      </pc:sldChg>
      <pc:sldChg chg="modSp">
        <pc:chgData name="arun" userId="37005e61694818e3" providerId="LiveId" clId="{C9FDDBD8-EFBC-4379-8147-1766DDC6CDE5}" dt="2020-02-10T10:34:07.440" v="2717"/>
        <pc:sldMkLst>
          <pc:docMk/>
          <pc:sldMk cId="1142764835" sldId="303"/>
        </pc:sldMkLst>
        <pc:spChg chg="mod">
          <ac:chgData name="arun" userId="37005e61694818e3" providerId="LiveId" clId="{C9FDDBD8-EFBC-4379-8147-1766DDC6CDE5}" dt="2020-02-10T10:16:32.453" v="2610"/>
          <ac:spMkLst>
            <pc:docMk/>
            <pc:sldMk cId="1142764835" sldId="303"/>
            <ac:spMk id="2" creationId="{4FBFFEAF-DCF2-47A6-8250-9D34E77CC20E}"/>
          </ac:spMkLst>
        </pc:spChg>
        <pc:graphicFrameChg chg="mod modGraphic">
          <ac:chgData name="arun" userId="37005e61694818e3" providerId="LiveId" clId="{C9FDDBD8-EFBC-4379-8147-1766DDC6CDE5}" dt="2020-02-10T10:34:07.440" v="2717"/>
          <ac:graphicFrameMkLst>
            <pc:docMk/>
            <pc:sldMk cId="1142764835" sldId="303"/>
            <ac:graphicFrameMk id="5" creationId="{0478739F-A1E7-45F5-9D21-F618A6E354A4}"/>
          </ac:graphicFrameMkLst>
        </pc:graphicFrameChg>
      </pc:sldChg>
      <pc:sldChg chg="modSp">
        <pc:chgData name="arun" userId="37005e61694818e3" providerId="LiveId" clId="{C9FDDBD8-EFBC-4379-8147-1766DDC6CDE5}" dt="2020-02-10T11:19:32.337" v="2838" actId="1076"/>
        <pc:sldMkLst>
          <pc:docMk/>
          <pc:sldMk cId="4006925283" sldId="304"/>
        </pc:sldMkLst>
        <pc:spChg chg="mod">
          <ac:chgData name="arun" userId="37005e61694818e3" providerId="LiveId" clId="{C9FDDBD8-EFBC-4379-8147-1766DDC6CDE5}" dt="2020-02-10T10:19:55.873" v="2626"/>
          <ac:spMkLst>
            <pc:docMk/>
            <pc:sldMk cId="4006925283" sldId="304"/>
            <ac:spMk id="2" creationId="{4FBFFEAF-DCF2-47A6-8250-9D34E77CC20E}"/>
          </ac:spMkLst>
        </pc:spChg>
        <pc:graphicFrameChg chg="mod modGraphic">
          <ac:chgData name="arun" userId="37005e61694818e3" providerId="LiveId" clId="{C9FDDBD8-EFBC-4379-8147-1766DDC6CDE5}" dt="2020-02-10T11:19:32.337" v="2838" actId="1076"/>
          <ac:graphicFrameMkLst>
            <pc:docMk/>
            <pc:sldMk cId="4006925283" sldId="304"/>
            <ac:graphicFrameMk id="5" creationId="{0478739F-A1E7-45F5-9D21-F618A6E354A4}"/>
          </ac:graphicFrameMkLst>
        </pc:graphicFrameChg>
      </pc:sldChg>
      <pc:sldChg chg="modSp">
        <pc:chgData name="arun" userId="37005e61694818e3" providerId="LiveId" clId="{C9FDDBD8-EFBC-4379-8147-1766DDC6CDE5}" dt="2020-02-10T11:19:46.052" v="2842" actId="1076"/>
        <pc:sldMkLst>
          <pc:docMk/>
          <pc:sldMk cId="1472277877" sldId="305"/>
        </pc:sldMkLst>
        <pc:spChg chg="mod">
          <ac:chgData name="arun" userId="37005e61694818e3" providerId="LiveId" clId="{C9FDDBD8-EFBC-4379-8147-1766DDC6CDE5}" dt="2020-02-10T11:19:40.244" v="2841"/>
          <ac:spMkLst>
            <pc:docMk/>
            <pc:sldMk cId="1472277877" sldId="305"/>
            <ac:spMk id="2" creationId="{4FBFFEAF-DCF2-47A6-8250-9D34E77CC20E}"/>
          </ac:spMkLst>
        </pc:spChg>
        <pc:graphicFrameChg chg="mod modGraphic">
          <ac:chgData name="arun" userId="37005e61694818e3" providerId="LiveId" clId="{C9FDDBD8-EFBC-4379-8147-1766DDC6CDE5}" dt="2020-02-10T11:19:46.052" v="2842" actId="1076"/>
          <ac:graphicFrameMkLst>
            <pc:docMk/>
            <pc:sldMk cId="1472277877" sldId="305"/>
            <ac:graphicFrameMk id="5" creationId="{0478739F-A1E7-45F5-9D21-F618A6E354A4}"/>
          </ac:graphicFrameMkLst>
        </pc:graphicFrameChg>
      </pc:sldChg>
      <pc:sldChg chg="modSp">
        <pc:chgData name="arun" userId="37005e61694818e3" providerId="LiveId" clId="{C9FDDBD8-EFBC-4379-8147-1766DDC6CDE5}" dt="2020-02-10T10:34:20.951" v="2722"/>
        <pc:sldMkLst>
          <pc:docMk/>
          <pc:sldMk cId="3919274857" sldId="306"/>
        </pc:sldMkLst>
        <pc:spChg chg="mod">
          <ac:chgData name="arun" userId="37005e61694818e3" providerId="LiveId" clId="{C9FDDBD8-EFBC-4379-8147-1766DDC6CDE5}" dt="2020-02-10T10:25:29.277" v="2658" actId="1076"/>
          <ac:spMkLst>
            <pc:docMk/>
            <pc:sldMk cId="3919274857" sldId="306"/>
            <ac:spMk id="2" creationId="{03417DA6-8490-4C83-9C65-4EE2356434BB}"/>
          </ac:spMkLst>
        </pc:spChg>
        <pc:graphicFrameChg chg="mod modGraphic">
          <ac:chgData name="arun" userId="37005e61694818e3" providerId="LiveId" clId="{C9FDDBD8-EFBC-4379-8147-1766DDC6CDE5}" dt="2020-02-10T10:34:20.951" v="2722"/>
          <ac:graphicFrameMkLst>
            <pc:docMk/>
            <pc:sldMk cId="3919274857" sldId="306"/>
            <ac:graphicFrameMk id="4" creationId="{31B31E7F-7982-4D6D-9E8D-14F1CA80C2C5}"/>
          </ac:graphicFrameMkLst>
        </pc:graphicFrameChg>
      </pc:sldChg>
      <pc:sldChg chg="addSp delSp modSp ord">
        <pc:chgData name="arun" userId="37005e61694818e3" providerId="LiveId" clId="{C9FDDBD8-EFBC-4379-8147-1766DDC6CDE5}" dt="2020-02-10T08:39:14.078" v="1743" actId="1076"/>
        <pc:sldMkLst>
          <pc:docMk/>
          <pc:sldMk cId="3900475522" sldId="307"/>
        </pc:sldMkLst>
        <pc:spChg chg="mod">
          <ac:chgData name="arun" userId="37005e61694818e3" providerId="LiveId" clId="{C9FDDBD8-EFBC-4379-8147-1766DDC6CDE5}" dt="2020-02-10T08:19:28.782" v="1195"/>
          <ac:spMkLst>
            <pc:docMk/>
            <pc:sldMk cId="3900475522" sldId="307"/>
            <ac:spMk id="2" creationId="{0FBFCB5D-C63A-4823-B4A3-7DE005EE0736}"/>
          </ac:spMkLst>
        </pc:spChg>
        <pc:spChg chg="del">
          <ac:chgData name="arun" userId="37005e61694818e3" providerId="LiveId" clId="{C9FDDBD8-EFBC-4379-8147-1766DDC6CDE5}" dt="2020-02-10T08:18:57.016" v="1186" actId="478"/>
          <ac:spMkLst>
            <pc:docMk/>
            <pc:sldMk cId="3900475522" sldId="307"/>
            <ac:spMk id="6" creationId="{740320F2-788D-4BB6-8D0B-9AA0C4728D0A}"/>
          </ac:spMkLst>
        </pc:spChg>
        <pc:graphicFrameChg chg="del">
          <ac:chgData name="arun" userId="37005e61694818e3" providerId="LiveId" clId="{C9FDDBD8-EFBC-4379-8147-1766DDC6CDE5}" dt="2020-02-10T08:18:35.352" v="1134" actId="478"/>
          <ac:graphicFrameMkLst>
            <pc:docMk/>
            <pc:sldMk cId="3900475522" sldId="307"/>
            <ac:graphicFrameMk id="4" creationId="{FC0D6EBA-BF77-4864-89F0-0C9F96DAD6D5}"/>
          </ac:graphicFrameMkLst>
        </pc:graphicFrameChg>
        <pc:graphicFrameChg chg="del mod modGraphic">
          <ac:chgData name="arun" userId="37005e61694818e3" providerId="LiveId" clId="{C9FDDBD8-EFBC-4379-8147-1766DDC6CDE5}" dt="2020-02-10T08:21:46.997" v="1442" actId="478"/>
          <ac:graphicFrameMkLst>
            <pc:docMk/>
            <pc:sldMk cId="3900475522" sldId="307"/>
            <ac:graphicFrameMk id="7" creationId="{675F952B-9429-46AC-86BF-C71553499D5F}"/>
          </ac:graphicFrameMkLst>
        </pc:graphicFrameChg>
        <pc:graphicFrameChg chg="add mod">
          <ac:chgData name="arun" userId="37005e61694818e3" providerId="LiveId" clId="{C9FDDBD8-EFBC-4379-8147-1766DDC6CDE5}" dt="2020-02-10T08:37:35.158" v="1671" actId="20577"/>
          <ac:graphicFrameMkLst>
            <pc:docMk/>
            <pc:sldMk cId="3900475522" sldId="307"/>
            <ac:graphicFrameMk id="8" creationId="{685D2EAD-AE44-4910-88D3-2081F09E747C}"/>
          </ac:graphicFrameMkLst>
        </pc:graphicFrameChg>
        <pc:graphicFrameChg chg="add mod">
          <ac:chgData name="arun" userId="37005e61694818e3" providerId="LiveId" clId="{C9FDDBD8-EFBC-4379-8147-1766DDC6CDE5}" dt="2020-02-10T08:39:02.853" v="1742" actId="1035"/>
          <ac:graphicFrameMkLst>
            <pc:docMk/>
            <pc:sldMk cId="3900475522" sldId="307"/>
            <ac:graphicFrameMk id="9" creationId="{BDCCD0AB-2B99-47CE-B218-15E70B389B96}"/>
          </ac:graphicFrameMkLst>
        </pc:graphicFrameChg>
        <pc:picChg chg="add mod">
          <ac:chgData name="arun" userId="37005e61694818e3" providerId="LiveId" clId="{C9FDDBD8-EFBC-4379-8147-1766DDC6CDE5}" dt="2020-02-10T08:39:14.078" v="1743" actId="1076"/>
          <ac:picMkLst>
            <pc:docMk/>
            <pc:sldMk cId="3900475522" sldId="307"/>
            <ac:picMk id="3" creationId="{FBCC8F22-9E8E-4020-91AF-26FC98564892}"/>
          </ac:picMkLst>
        </pc:picChg>
      </pc:sldChg>
      <pc:sldChg chg="modSp">
        <pc:chgData name="arun" userId="37005e61694818e3" providerId="LiveId" clId="{C9FDDBD8-EFBC-4379-8147-1766DDC6CDE5}" dt="2020-02-10T10:35:31.221" v="2725" actId="14100"/>
        <pc:sldMkLst>
          <pc:docMk/>
          <pc:sldMk cId="1535944832" sldId="308"/>
        </pc:sldMkLst>
        <pc:spChg chg="mod">
          <ac:chgData name="arun" userId="37005e61694818e3" providerId="LiveId" clId="{C9FDDBD8-EFBC-4379-8147-1766DDC6CDE5}" dt="2020-02-10T10:32:52.052" v="2702"/>
          <ac:spMkLst>
            <pc:docMk/>
            <pc:sldMk cId="1535944832" sldId="308"/>
            <ac:spMk id="2" creationId="{B9A7A4B9-1419-4DFF-9670-77AA5BE38249}"/>
          </ac:spMkLst>
        </pc:spChg>
        <pc:graphicFrameChg chg="mod modGraphic">
          <ac:chgData name="arun" userId="37005e61694818e3" providerId="LiveId" clId="{C9FDDBD8-EFBC-4379-8147-1766DDC6CDE5}" dt="2020-02-10T10:35:31.221" v="2725" actId="14100"/>
          <ac:graphicFrameMkLst>
            <pc:docMk/>
            <pc:sldMk cId="1535944832" sldId="308"/>
            <ac:graphicFrameMk id="4" creationId="{FBE80890-A50D-437A-8C2E-13AB68F79CB8}"/>
          </ac:graphicFrameMkLst>
        </pc:graphicFrameChg>
      </pc:sldChg>
      <pc:sldChg chg="modSp">
        <pc:chgData name="arun" userId="37005e61694818e3" providerId="LiveId" clId="{C9FDDBD8-EFBC-4379-8147-1766DDC6CDE5}" dt="2020-02-10T10:38:24.023" v="2775" actId="5793"/>
        <pc:sldMkLst>
          <pc:docMk/>
          <pc:sldMk cId="1169226545" sldId="309"/>
        </pc:sldMkLst>
        <pc:spChg chg="mod">
          <ac:chgData name="arun" userId="37005e61694818e3" providerId="LiveId" clId="{C9FDDBD8-EFBC-4379-8147-1766DDC6CDE5}" dt="2020-02-10T10:35:59.859" v="2730"/>
          <ac:spMkLst>
            <pc:docMk/>
            <pc:sldMk cId="1169226545" sldId="309"/>
            <ac:spMk id="2" creationId="{ED805FC8-CDF9-4498-BB8E-3A4EEBF06AE8}"/>
          </ac:spMkLst>
        </pc:spChg>
        <pc:graphicFrameChg chg="mod modGraphic">
          <ac:chgData name="arun" userId="37005e61694818e3" providerId="LiveId" clId="{C9FDDBD8-EFBC-4379-8147-1766DDC6CDE5}" dt="2020-02-10T10:38:24.023" v="2775" actId="5793"/>
          <ac:graphicFrameMkLst>
            <pc:docMk/>
            <pc:sldMk cId="1169226545" sldId="309"/>
            <ac:graphicFrameMk id="4" creationId="{060523E5-C0C3-464D-BE32-35EAED7DA797}"/>
          </ac:graphicFrameMkLst>
        </pc:graphicFrameChg>
      </pc:sldChg>
      <pc:sldChg chg="addSp delSp modSp add ord">
        <pc:chgData name="arun" userId="37005e61694818e3" providerId="LiveId" clId="{C9FDDBD8-EFBC-4379-8147-1766DDC6CDE5}" dt="2020-02-10T08:13:57.130" v="1010"/>
        <pc:sldMkLst>
          <pc:docMk/>
          <pc:sldMk cId="3282560411" sldId="310"/>
        </pc:sldMkLst>
        <pc:spChg chg="mod">
          <ac:chgData name="arun" userId="37005e61694818e3" providerId="LiveId" clId="{C9FDDBD8-EFBC-4379-8147-1766DDC6CDE5}" dt="2020-02-10T08:02:26.718" v="885" actId="207"/>
          <ac:spMkLst>
            <pc:docMk/>
            <pc:sldMk cId="3282560411" sldId="310"/>
            <ac:spMk id="14" creationId="{ADA94D70-EEF2-4F3C-B5A1-5C9314FF9222}"/>
          </ac:spMkLst>
        </pc:spChg>
        <pc:spChg chg="mod">
          <ac:chgData name="arun" userId="37005e61694818e3" providerId="LiveId" clId="{C9FDDBD8-EFBC-4379-8147-1766DDC6CDE5}" dt="2020-02-10T08:10:48.618" v="927" actId="208"/>
          <ac:spMkLst>
            <pc:docMk/>
            <pc:sldMk cId="3282560411" sldId="310"/>
            <ac:spMk id="15" creationId="{64B32CDE-641A-4CDE-803A-6B9B65FC15AB}"/>
          </ac:spMkLst>
        </pc:spChg>
        <pc:spChg chg="mod">
          <ac:chgData name="arun" userId="37005e61694818e3" providerId="LiveId" clId="{C9FDDBD8-EFBC-4379-8147-1766DDC6CDE5}" dt="2020-02-10T08:03:56.787" v="900" actId="207"/>
          <ac:spMkLst>
            <pc:docMk/>
            <pc:sldMk cId="3282560411" sldId="310"/>
            <ac:spMk id="44" creationId="{B4D3906E-CC4D-4E18-BB78-7B64FB82A2E5}"/>
          </ac:spMkLst>
        </pc:spChg>
        <pc:spChg chg="mod">
          <ac:chgData name="arun" userId="37005e61694818e3" providerId="LiveId" clId="{C9FDDBD8-EFBC-4379-8147-1766DDC6CDE5}" dt="2020-02-10T08:01:34.629" v="882" actId="207"/>
          <ac:spMkLst>
            <pc:docMk/>
            <pc:sldMk cId="3282560411" sldId="310"/>
            <ac:spMk id="47" creationId="{AED21AA6-5687-4BE6-9DE4-F1AAA9DACF30}"/>
          </ac:spMkLst>
        </pc:spChg>
        <pc:spChg chg="mod">
          <ac:chgData name="arun" userId="37005e61694818e3" providerId="LiveId" clId="{C9FDDBD8-EFBC-4379-8147-1766DDC6CDE5}" dt="2020-02-10T08:01:34.629" v="882" actId="207"/>
          <ac:spMkLst>
            <pc:docMk/>
            <pc:sldMk cId="3282560411" sldId="310"/>
            <ac:spMk id="48" creationId="{C8294B12-F2A5-40F9-A8D8-352A62552033}"/>
          </ac:spMkLst>
        </pc:spChg>
        <pc:spChg chg="mod">
          <ac:chgData name="arun" userId="37005e61694818e3" providerId="LiveId" clId="{C9FDDBD8-EFBC-4379-8147-1766DDC6CDE5}" dt="2020-02-10T08:01:34.629" v="882" actId="207"/>
          <ac:spMkLst>
            <pc:docMk/>
            <pc:sldMk cId="3282560411" sldId="310"/>
            <ac:spMk id="49" creationId="{DB9988DC-FF19-43D8-888E-5B69D1721430}"/>
          </ac:spMkLst>
        </pc:spChg>
        <pc:spChg chg="add del mod">
          <ac:chgData name="arun" userId="37005e61694818e3" providerId="LiveId" clId="{C9FDDBD8-EFBC-4379-8147-1766DDC6CDE5}" dt="2020-02-10T08:09:22.242" v="917" actId="478"/>
          <ac:spMkLst>
            <pc:docMk/>
            <pc:sldMk cId="3282560411" sldId="310"/>
            <ac:spMk id="50" creationId="{6BEEB4A9-E79E-48AE-B2F0-F24B1CB25C58}"/>
          </ac:spMkLst>
        </pc:spChg>
        <pc:spChg chg="mod">
          <ac:chgData name="arun" userId="37005e61694818e3" providerId="LiveId" clId="{C9FDDBD8-EFBC-4379-8147-1766DDC6CDE5}" dt="2020-02-10T08:01:34.629" v="882" actId="207"/>
          <ac:spMkLst>
            <pc:docMk/>
            <pc:sldMk cId="3282560411" sldId="310"/>
            <ac:spMk id="51" creationId="{F073DC10-D2B2-4797-BF64-BBF8CED3452D}"/>
          </ac:spMkLst>
        </pc:spChg>
        <pc:spChg chg="add del mod">
          <ac:chgData name="arun" userId="37005e61694818e3" providerId="LiveId" clId="{C9FDDBD8-EFBC-4379-8147-1766DDC6CDE5}" dt="2020-02-10T08:09:25.129" v="918" actId="478"/>
          <ac:spMkLst>
            <pc:docMk/>
            <pc:sldMk cId="3282560411" sldId="310"/>
            <ac:spMk id="53" creationId="{424812E0-5B8A-4028-9BEE-5F59ECA15487}"/>
          </ac:spMkLst>
        </pc:spChg>
        <pc:spChg chg="mod">
          <ac:chgData name="arun" userId="37005e61694818e3" providerId="LiveId" clId="{C9FDDBD8-EFBC-4379-8147-1766DDC6CDE5}" dt="2020-02-10T08:01:34.629" v="882" actId="207"/>
          <ac:spMkLst>
            <pc:docMk/>
            <pc:sldMk cId="3282560411" sldId="310"/>
            <ac:spMk id="57" creationId="{7C1FA289-AB60-4A01-A0D8-65676A165497}"/>
          </ac:spMkLst>
        </pc:spChg>
        <pc:spChg chg="mod">
          <ac:chgData name="arun" userId="37005e61694818e3" providerId="LiveId" clId="{C9FDDBD8-EFBC-4379-8147-1766DDC6CDE5}" dt="2020-02-10T08:01:34.629" v="882" actId="207"/>
          <ac:spMkLst>
            <pc:docMk/>
            <pc:sldMk cId="3282560411" sldId="310"/>
            <ac:spMk id="58" creationId="{6AA36042-2891-4D47-90C8-3801269CE035}"/>
          </ac:spMkLst>
        </pc:spChg>
        <pc:spChg chg="mod">
          <ac:chgData name="arun" userId="37005e61694818e3" providerId="LiveId" clId="{C9FDDBD8-EFBC-4379-8147-1766DDC6CDE5}" dt="2020-02-10T08:01:34.629" v="882" actId="207"/>
          <ac:spMkLst>
            <pc:docMk/>
            <pc:sldMk cId="3282560411" sldId="310"/>
            <ac:spMk id="59" creationId="{F632396C-87F5-4CB7-A345-2DEC9094AE5A}"/>
          </ac:spMkLst>
        </pc:spChg>
        <pc:spChg chg="mod">
          <ac:chgData name="arun" userId="37005e61694818e3" providerId="LiveId" clId="{C9FDDBD8-EFBC-4379-8147-1766DDC6CDE5}" dt="2020-02-10T08:10:48.618" v="927" actId="208"/>
          <ac:spMkLst>
            <pc:docMk/>
            <pc:sldMk cId="3282560411" sldId="310"/>
            <ac:spMk id="64" creationId="{F1F9281D-3A4D-40EA-B07E-D36194226761}"/>
          </ac:spMkLst>
        </pc:spChg>
        <pc:spChg chg="mod">
          <ac:chgData name="arun" userId="37005e61694818e3" providerId="LiveId" clId="{C9FDDBD8-EFBC-4379-8147-1766DDC6CDE5}" dt="2020-02-10T08:10:02.713" v="923" actId="207"/>
          <ac:spMkLst>
            <pc:docMk/>
            <pc:sldMk cId="3282560411" sldId="310"/>
            <ac:spMk id="76" creationId="{6BB590FD-0A61-4C3D-A336-D8C90573E790}"/>
          </ac:spMkLst>
        </pc:spChg>
        <pc:spChg chg="mod">
          <ac:chgData name="arun" userId="37005e61694818e3" providerId="LiveId" clId="{C9FDDBD8-EFBC-4379-8147-1766DDC6CDE5}" dt="2020-02-10T08:04:04.565" v="902" actId="207"/>
          <ac:spMkLst>
            <pc:docMk/>
            <pc:sldMk cId="3282560411" sldId="310"/>
            <ac:spMk id="138" creationId="{AE9633CD-6DCE-4C64-A292-72DD6DE91A47}"/>
          </ac:spMkLst>
        </pc:spChg>
        <pc:spChg chg="mod">
          <ac:chgData name="arun" userId="37005e61694818e3" providerId="LiveId" clId="{C9FDDBD8-EFBC-4379-8147-1766DDC6CDE5}" dt="2020-02-10T08:10:12.431" v="924" actId="207"/>
          <ac:spMkLst>
            <pc:docMk/>
            <pc:sldMk cId="3282560411" sldId="310"/>
            <ac:spMk id="160" creationId="{898875C7-FA61-4D9E-81F0-30033EC3493B}"/>
          </ac:spMkLst>
        </pc:spChg>
        <pc:graphicFrameChg chg="del modGraphic">
          <ac:chgData name="arun" userId="37005e61694818e3" providerId="LiveId" clId="{C9FDDBD8-EFBC-4379-8147-1766DDC6CDE5}" dt="2020-02-10T08:03:23.792" v="898" actId="478"/>
          <ac:graphicFrameMkLst>
            <pc:docMk/>
            <pc:sldMk cId="3282560411" sldId="310"/>
            <ac:graphicFrameMk id="161" creationId="{F1E3580A-1D7F-4098-A1B6-8DFF55744E1E}"/>
          </ac:graphicFrameMkLst>
        </pc:graphicFrameChg>
        <pc:cxnChg chg="mod">
          <ac:chgData name="arun" userId="37005e61694818e3" providerId="LiveId" clId="{C9FDDBD8-EFBC-4379-8147-1766DDC6CDE5}" dt="2020-02-10T08:01:34.629" v="882" actId="207"/>
          <ac:cxnSpMkLst>
            <pc:docMk/>
            <pc:sldMk cId="3282560411" sldId="310"/>
            <ac:cxnSpMk id="52" creationId="{4AD4D9F1-083C-409C-A488-DF0EBD37EF16}"/>
          </ac:cxnSpMkLst>
        </pc:cxnChg>
      </pc:sldChg>
      <pc:sldChg chg="addSp delSp modSp add">
        <pc:chgData name="arun" userId="37005e61694818e3" providerId="LiveId" clId="{C9FDDBD8-EFBC-4379-8147-1766DDC6CDE5}" dt="2020-02-10T08:19:15.677" v="1190" actId="1076"/>
        <pc:sldMkLst>
          <pc:docMk/>
          <pc:sldMk cId="3956245938" sldId="311"/>
        </pc:sldMkLst>
        <pc:spChg chg="mod">
          <ac:chgData name="arun" userId="37005e61694818e3" providerId="LiveId" clId="{C9FDDBD8-EFBC-4379-8147-1766DDC6CDE5}" dt="2020-02-10T08:19:15.677" v="1190" actId="1076"/>
          <ac:spMkLst>
            <pc:docMk/>
            <pc:sldMk cId="3956245938" sldId="311"/>
            <ac:spMk id="2" creationId="{DC848348-7492-48D8-9B85-67943C84E127}"/>
          </ac:spMkLst>
        </pc:spChg>
        <pc:spChg chg="del">
          <ac:chgData name="arun" userId="37005e61694818e3" providerId="LiveId" clId="{C9FDDBD8-EFBC-4379-8147-1766DDC6CDE5}" dt="2020-02-10T08:12:09.888" v="969" actId="478"/>
          <ac:spMkLst>
            <pc:docMk/>
            <pc:sldMk cId="3956245938" sldId="311"/>
            <ac:spMk id="3" creationId="{59A4E983-21E0-4B31-9537-9ADB2052839A}"/>
          </ac:spMkLst>
        </pc:spChg>
        <pc:picChg chg="add del">
          <ac:chgData name="arun" userId="37005e61694818e3" providerId="LiveId" clId="{C9FDDBD8-EFBC-4379-8147-1766DDC6CDE5}" dt="2020-02-10T08:11:45.698" v="930"/>
          <ac:picMkLst>
            <pc:docMk/>
            <pc:sldMk cId="3956245938" sldId="311"/>
            <ac:picMk id="4" creationId="{044838CA-A7D2-41FC-B171-61A211C80CA9}"/>
          </ac:picMkLst>
        </pc:picChg>
        <pc:picChg chg="add del">
          <ac:chgData name="arun" userId="37005e61694818e3" providerId="LiveId" clId="{C9FDDBD8-EFBC-4379-8147-1766DDC6CDE5}" dt="2020-02-10T08:11:47.589" v="932"/>
          <ac:picMkLst>
            <pc:docMk/>
            <pc:sldMk cId="3956245938" sldId="311"/>
            <ac:picMk id="5" creationId="{224D2EA4-398A-4193-8E82-F9D1BBBB87A4}"/>
          </ac:picMkLst>
        </pc:picChg>
        <pc:picChg chg="add del">
          <ac:chgData name="arun" userId="37005e61694818e3" providerId="LiveId" clId="{C9FDDBD8-EFBC-4379-8147-1766DDC6CDE5}" dt="2020-02-10T08:11:51.075" v="934"/>
          <ac:picMkLst>
            <pc:docMk/>
            <pc:sldMk cId="3956245938" sldId="311"/>
            <ac:picMk id="6" creationId="{4A36FBF0-29AC-42EA-862F-AF7534125F8D}"/>
          </ac:picMkLst>
        </pc:picChg>
        <pc:picChg chg="add del">
          <ac:chgData name="arun" userId="37005e61694818e3" providerId="LiveId" clId="{C9FDDBD8-EFBC-4379-8147-1766DDC6CDE5}" dt="2020-02-10T08:11:56.617" v="937"/>
          <ac:picMkLst>
            <pc:docMk/>
            <pc:sldMk cId="3956245938" sldId="311"/>
            <ac:picMk id="7" creationId="{B72350EC-C3C1-4849-94AB-A1BA3BECE39D}"/>
          </ac:picMkLst>
        </pc:picChg>
        <pc:picChg chg="add mod">
          <ac:chgData name="arun" userId="37005e61694818e3" providerId="LiveId" clId="{C9FDDBD8-EFBC-4379-8147-1766DDC6CDE5}" dt="2020-02-10T08:12:28.130" v="975" actId="1076"/>
          <ac:picMkLst>
            <pc:docMk/>
            <pc:sldMk cId="3956245938" sldId="311"/>
            <ac:picMk id="8" creationId="{FA92C461-BA29-4842-BC70-73C223145F70}"/>
          </ac:picMkLst>
        </pc:picChg>
      </pc:sldChg>
      <pc:sldChg chg="addSp modSp add">
        <pc:chgData name="arun" userId="37005e61694818e3" providerId="LiveId" clId="{C9FDDBD8-EFBC-4379-8147-1766DDC6CDE5}" dt="2020-02-10T10:39:52.297" v="2799" actId="20577"/>
        <pc:sldMkLst>
          <pc:docMk/>
          <pc:sldMk cId="632050926" sldId="312"/>
        </pc:sldMkLst>
        <pc:spChg chg="add mod">
          <ac:chgData name="arun" userId="37005e61694818e3" providerId="LiveId" clId="{C9FDDBD8-EFBC-4379-8147-1766DDC6CDE5}" dt="2020-02-10T10:39:52.297" v="2799" actId="20577"/>
          <ac:spMkLst>
            <pc:docMk/>
            <pc:sldMk cId="632050926" sldId="312"/>
            <ac:spMk id="2" creationId="{1832CB1E-57EE-411A-A698-E269394ADD6F}"/>
          </ac:spMkLst>
        </pc:spChg>
        <pc:picChg chg="mod">
          <ac:chgData name="arun" userId="37005e61694818e3" providerId="LiveId" clId="{C9FDDBD8-EFBC-4379-8147-1766DDC6CDE5}" dt="2020-02-10T10:39:22.689" v="2783" actId="1037"/>
          <ac:picMkLst>
            <pc:docMk/>
            <pc:sldMk cId="632050926" sldId="312"/>
            <ac:picMk id="99" creationId="{00000000-0000-0000-0000-000000000000}"/>
          </ac:picMkLst>
        </pc:picChg>
      </pc:sldChg>
      <pc:sldChg chg="add">
        <pc:chgData name="arun" userId="37005e61694818e3" providerId="LiveId" clId="{C9FDDBD8-EFBC-4379-8147-1766DDC6CDE5}" dt="2020-02-10T10:39:42.310" v="2785"/>
        <pc:sldMkLst>
          <pc:docMk/>
          <pc:sldMk cId="2700638714" sldId="313"/>
        </pc:sldMkLst>
      </pc:sldChg>
      <pc:sldChg chg="add">
        <pc:chgData name="arun" userId="37005e61694818e3" providerId="LiveId" clId="{C9FDDBD8-EFBC-4379-8147-1766DDC6CDE5}" dt="2020-02-10T11:17:04.106" v="2818"/>
        <pc:sldMkLst>
          <pc:docMk/>
          <pc:sldMk cId="0" sldId="3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d1def63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d1def63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1f76f4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1f76f4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80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351600" y="2736850"/>
            <a:ext cx="3997500" cy="13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21212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21212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21212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21212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21212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21212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21212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21212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20133" y="86442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063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943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708" r:id="rId12"/>
    <p:sldLayoutId id="214748370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osipdocs.gitbook.io/platform/quick-links/apis/biometric-functions-api-specification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 amt="71000"/>
          </a:blip>
          <a:srcRect t="26348" b="26348"/>
          <a:stretch/>
        </p:blipFill>
        <p:spPr>
          <a:xfrm>
            <a:off x="1" y="0"/>
            <a:ext cx="914399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/>
          <p:nvPr/>
        </p:nvSpPr>
        <p:spPr>
          <a:xfrm>
            <a:off x="0" y="2574400"/>
            <a:ext cx="4568400" cy="1714500"/>
          </a:xfrm>
          <a:prstGeom prst="rect">
            <a:avLst/>
          </a:prstGeom>
          <a:solidFill>
            <a:srgbClr val="FFFFFF">
              <a:alpha val="8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51600" y="2736850"/>
            <a:ext cx="4113900" cy="13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Trebuchet MS" panose="020B0603020202020204" pitchFamily="34" charset="0"/>
                <a:ea typeface="Proxima Nova"/>
                <a:cs typeface="Proxima Nova"/>
                <a:sym typeface="Proxima Nova"/>
              </a:rPr>
              <a:t>Biometric SDK Integrations</a:t>
            </a:r>
            <a:r>
              <a:rPr lang="en" sz="3000" b="0" dirty="0">
                <a:latin typeface="Trebuchet MS" panose="020B0603020202020204" pitchFamily="34" charset="0"/>
                <a:ea typeface="Proxima Nova"/>
                <a:cs typeface="Proxima Nova"/>
                <a:sym typeface="Proxima Nova"/>
              </a:rPr>
              <a:t/>
            </a:r>
            <a:br>
              <a:rPr lang="en" sz="3000" b="0" dirty="0">
                <a:latin typeface="Trebuchet MS" panose="020B0603020202020204" pitchFamily="34" charset="0"/>
                <a:ea typeface="Proxima Nova"/>
                <a:cs typeface="Proxima Nova"/>
                <a:sym typeface="Proxima Nova"/>
              </a:rPr>
            </a:br>
            <a:endParaRPr sz="3000" b="0" dirty="0">
              <a:latin typeface="Trebuchet MS" panose="020B0603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4B32CDE-641A-4CDE-803A-6B9B65FC15AB}"/>
              </a:ext>
            </a:extLst>
          </p:cNvPr>
          <p:cNvSpPr/>
          <p:nvPr/>
        </p:nvSpPr>
        <p:spPr>
          <a:xfrm>
            <a:off x="3857375" y="213124"/>
            <a:ext cx="1403120" cy="1480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N" sz="10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N" sz="10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N" sz="10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N" sz="10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N" sz="10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N" sz="10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IN" sz="1000" b="1" dirty="0">
                <a:solidFill>
                  <a:schemeClr val="tx1"/>
                </a:solidFill>
                <a:latin typeface="Trebuchet MS" panose="020B0603020202020204" pitchFamily="34" charset="0"/>
              </a:rPr>
              <a:t>REG CLIENT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EDD0848-CC9B-489B-AC7E-6E1AFA3BB836}"/>
              </a:ext>
            </a:extLst>
          </p:cNvPr>
          <p:cNvSpPr/>
          <p:nvPr/>
        </p:nvSpPr>
        <p:spPr>
          <a:xfrm>
            <a:off x="1250980" y="2916487"/>
            <a:ext cx="1990164" cy="1473958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rebuchet MS" panose="020B06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025AE6-602B-4830-AA93-958CE6579057}"/>
              </a:ext>
            </a:extLst>
          </p:cNvPr>
          <p:cNvSpPr/>
          <p:nvPr/>
        </p:nvSpPr>
        <p:spPr>
          <a:xfrm>
            <a:off x="117179" y="783171"/>
            <a:ext cx="902063" cy="39957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b="1" dirty="0">
                <a:solidFill>
                  <a:schemeClr val="tx1"/>
                </a:solidFill>
                <a:latin typeface="Trebuchet MS" panose="020B0603020202020204" pitchFamily="34" charset="0"/>
              </a:rPr>
              <a:t>Registration Device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80393E-30AD-4E50-9A2C-E0185EFD9AA7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1019242" y="979110"/>
            <a:ext cx="532933" cy="3846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E0F1AC9-0D6A-47E3-959A-25DE70EA8D55}"/>
              </a:ext>
            </a:extLst>
          </p:cNvPr>
          <p:cNvSpPr/>
          <p:nvPr/>
        </p:nvSpPr>
        <p:spPr>
          <a:xfrm>
            <a:off x="1406179" y="84526"/>
            <a:ext cx="3895807" cy="211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3483C1-F77B-474E-AF02-0208EEDA9D25}"/>
              </a:ext>
            </a:extLst>
          </p:cNvPr>
          <p:cNvSpPr/>
          <p:nvPr/>
        </p:nvSpPr>
        <p:spPr>
          <a:xfrm>
            <a:off x="1552175" y="315048"/>
            <a:ext cx="1467651" cy="132812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b="1" dirty="0">
                <a:solidFill>
                  <a:schemeClr val="tx1"/>
                </a:solidFill>
                <a:latin typeface="Trebuchet MS" panose="020B0603020202020204" pitchFamily="34" charset="0"/>
              </a:rPr>
              <a:t>MOSIP </a:t>
            </a:r>
          </a:p>
          <a:p>
            <a:r>
              <a:rPr lang="en-IN" sz="900" b="1" dirty="0">
                <a:solidFill>
                  <a:schemeClr val="tx1"/>
                </a:solidFill>
                <a:latin typeface="Trebuchet MS" panose="020B0603020202020204" pitchFamily="34" charset="0"/>
              </a:rPr>
              <a:t>DEVICE </a:t>
            </a:r>
          </a:p>
          <a:p>
            <a:r>
              <a:rPr lang="en-IN" sz="900" b="1" dirty="0">
                <a:solidFill>
                  <a:schemeClr val="tx1"/>
                </a:solidFill>
                <a:latin typeface="Trebuchet MS" panose="020B0603020202020204" pitchFamily="34" charset="0"/>
              </a:rPr>
              <a:t>SERVICE (MDS)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DAF3D6-DF70-4544-919C-B415BE728675}"/>
              </a:ext>
            </a:extLst>
          </p:cNvPr>
          <p:cNvSpPr/>
          <p:nvPr/>
        </p:nvSpPr>
        <p:spPr>
          <a:xfrm flipH="1">
            <a:off x="2435836" y="414943"/>
            <a:ext cx="499461" cy="1087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MDS</a:t>
            </a:r>
          </a:p>
          <a:p>
            <a:pPr algn="ctr"/>
            <a:r>
              <a:rPr lang="en-IN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API 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A94D70-EEF2-4F3C-B5A1-5C9314FF9222}"/>
              </a:ext>
            </a:extLst>
          </p:cNvPr>
          <p:cNvSpPr/>
          <p:nvPr/>
        </p:nvSpPr>
        <p:spPr>
          <a:xfrm>
            <a:off x="3948679" y="363181"/>
            <a:ext cx="1215195" cy="69748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>
                <a:solidFill>
                  <a:schemeClr val="tx1"/>
                </a:solidFill>
                <a:latin typeface="Trebuchet MS" panose="020B0603020202020204" pitchFamily="34" charset="0"/>
              </a:rPr>
              <a:t>BIO SDK</a:t>
            </a:r>
          </a:p>
          <a:p>
            <a:r>
              <a:rPr lang="en-IN" sz="700" b="1" dirty="0">
                <a:solidFill>
                  <a:schemeClr val="tx1"/>
                </a:solidFill>
                <a:latin typeface="Trebuchet MS" panose="020B0603020202020204" pitchFamily="34" charset="0"/>
              </a:rPr>
              <a:t>Quality check</a:t>
            </a:r>
          </a:p>
          <a:p>
            <a:r>
              <a:rPr lang="en-IN" sz="7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Dedupe against operator</a:t>
            </a:r>
            <a:endParaRPr lang="en-IN" sz="7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IN" sz="700" b="1" dirty="0">
                <a:solidFill>
                  <a:schemeClr val="tx1"/>
                </a:solidFill>
                <a:latin typeface="Trebuchet MS" panose="020B0603020202020204" pitchFamily="34" charset="0"/>
              </a:rPr>
              <a:t>Operator Auth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4053C-7BEF-4191-BE1F-670E52A47544}"/>
              </a:ext>
            </a:extLst>
          </p:cNvPr>
          <p:cNvCxnSpPr>
            <a:cxnSpLocks/>
          </p:cNvCxnSpPr>
          <p:nvPr/>
        </p:nvCxnSpPr>
        <p:spPr>
          <a:xfrm flipH="1">
            <a:off x="2935301" y="674060"/>
            <a:ext cx="891347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C70D57-9E58-467C-A480-54186A020C9D}"/>
              </a:ext>
            </a:extLst>
          </p:cNvPr>
          <p:cNvSpPr txBox="1"/>
          <p:nvPr/>
        </p:nvSpPr>
        <p:spPr>
          <a:xfrm>
            <a:off x="3073456" y="340798"/>
            <a:ext cx="714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Trebuchet MS" panose="020B0603020202020204" pitchFamily="34" charset="0"/>
              </a:rPr>
              <a:t>Capture Request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89AE6F-8D75-4076-8B3D-C9BFD7CF83AC}"/>
              </a:ext>
            </a:extLst>
          </p:cNvPr>
          <p:cNvCxnSpPr>
            <a:cxnSpLocks/>
          </p:cNvCxnSpPr>
          <p:nvPr/>
        </p:nvCxnSpPr>
        <p:spPr>
          <a:xfrm>
            <a:off x="2935301" y="812374"/>
            <a:ext cx="922074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67E0DD-730C-418E-A5D4-EC6459207DF2}"/>
              </a:ext>
            </a:extLst>
          </p:cNvPr>
          <p:cNvSpPr txBox="1"/>
          <p:nvPr/>
        </p:nvSpPr>
        <p:spPr>
          <a:xfrm>
            <a:off x="3065853" y="868099"/>
            <a:ext cx="714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Trebuchet MS" panose="020B0603020202020204" pitchFamily="34" charset="0"/>
              </a:rPr>
              <a:t>Signed Biometrics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D3906E-CC4D-4E18-BB78-7B64FB82A2E5}"/>
              </a:ext>
            </a:extLst>
          </p:cNvPr>
          <p:cNvSpPr txBox="1"/>
          <p:nvPr/>
        </p:nvSpPr>
        <p:spPr>
          <a:xfrm>
            <a:off x="2585553" y="1896267"/>
            <a:ext cx="1229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latin typeface="Trebuchet MS" panose="020B0603020202020204" pitchFamily="34" charset="0"/>
              </a:rPr>
              <a:t>Host Machine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F538DCC-1EE0-4B2A-8F83-96073821881A}"/>
              </a:ext>
            </a:extLst>
          </p:cNvPr>
          <p:cNvCxnSpPr>
            <a:cxnSpLocks/>
          </p:cNvCxnSpPr>
          <p:nvPr/>
        </p:nvCxnSpPr>
        <p:spPr>
          <a:xfrm>
            <a:off x="5301986" y="1099146"/>
            <a:ext cx="683868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ED21AA6-5687-4BE6-9DE4-F1AAA9DACF30}"/>
              </a:ext>
            </a:extLst>
          </p:cNvPr>
          <p:cNvSpPr/>
          <p:nvPr/>
        </p:nvSpPr>
        <p:spPr>
          <a:xfrm>
            <a:off x="6210836" y="467909"/>
            <a:ext cx="960339" cy="62057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>
                <a:solidFill>
                  <a:schemeClr val="tx1"/>
                </a:solidFill>
                <a:latin typeface="Trebuchet MS" panose="020B0603020202020204" pitchFamily="34" charset="0"/>
              </a:rPr>
              <a:t>BIO SDK</a:t>
            </a:r>
          </a:p>
          <a:p>
            <a:r>
              <a:rPr lang="en-IN" sz="800" dirty="0">
                <a:solidFill>
                  <a:schemeClr val="tx1"/>
                </a:solidFill>
                <a:latin typeface="Trebuchet MS" panose="020B0603020202020204" pitchFamily="34" charset="0"/>
              </a:rPr>
              <a:t>Quality check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294B12-F2A5-40F9-A8D8-352A62552033}"/>
              </a:ext>
            </a:extLst>
          </p:cNvPr>
          <p:cNvSpPr/>
          <p:nvPr/>
        </p:nvSpPr>
        <p:spPr>
          <a:xfrm>
            <a:off x="6027345" y="363181"/>
            <a:ext cx="1338900" cy="1161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N" sz="10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N" sz="10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N" sz="10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N" sz="10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IN" sz="1000" b="1" dirty="0">
                <a:solidFill>
                  <a:schemeClr val="tx1"/>
                </a:solidFill>
                <a:latin typeface="Trebuchet MS" panose="020B0603020202020204" pitchFamily="34" charset="0"/>
              </a:rPr>
              <a:t>REG PROCESSOR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B9988DC-FF19-43D8-888E-5B69D1721430}"/>
              </a:ext>
            </a:extLst>
          </p:cNvPr>
          <p:cNvSpPr/>
          <p:nvPr/>
        </p:nvSpPr>
        <p:spPr>
          <a:xfrm>
            <a:off x="5855238" y="60679"/>
            <a:ext cx="3185027" cy="211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73DC10-D2B2-4797-BF64-BBF8CED3452D}"/>
              </a:ext>
            </a:extLst>
          </p:cNvPr>
          <p:cNvSpPr txBox="1"/>
          <p:nvPr/>
        </p:nvSpPr>
        <p:spPr>
          <a:xfrm>
            <a:off x="6821498" y="1859765"/>
            <a:ext cx="1515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latin typeface="Trebuchet MS" panose="020B0603020202020204" pitchFamily="34" charset="0"/>
              </a:rPr>
              <a:t>MOSIP Backend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AD4D9F1-083C-409C-A488-DF0EBD37EF16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7402658" y="510784"/>
            <a:ext cx="350524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C1FA289-AB60-4A01-A0D8-65676A165497}"/>
              </a:ext>
            </a:extLst>
          </p:cNvPr>
          <p:cNvSpPr/>
          <p:nvPr/>
        </p:nvSpPr>
        <p:spPr>
          <a:xfrm>
            <a:off x="7753182" y="213124"/>
            <a:ext cx="1023983" cy="595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>
                <a:solidFill>
                  <a:schemeClr val="tx1"/>
                </a:solidFill>
                <a:latin typeface="Trebuchet MS" panose="020B0603020202020204" pitchFamily="34" charset="0"/>
              </a:rPr>
              <a:t>ABIS</a:t>
            </a:r>
          </a:p>
          <a:p>
            <a:r>
              <a:rPr lang="en-IN" sz="800" dirty="0">
                <a:solidFill>
                  <a:schemeClr val="tx1"/>
                </a:solidFill>
                <a:latin typeface="Trebuchet MS" panose="020B0603020202020204" pitchFamily="34" charset="0"/>
              </a:rPr>
              <a:t>Dedupe </a:t>
            </a:r>
          </a:p>
          <a:p>
            <a:pPr marL="171450" indent="-171450">
              <a:buFontTx/>
              <a:buChar char="-"/>
            </a:pPr>
            <a:endParaRPr lang="en-IN" sz="9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AA36042-2891-4D47-90C8-3801269CE035}"/>
              </a:ext>
            </a:extLst>
          </p:cNvPr>
          <p:cNvSpPr/>
          <p:nvPr/>
        </p:nvSpPr>
        <p:spPr>
          <a:xfrm>
            <a:off x="7741012" y="1014334"/>
            <a:ext cx="1119650" cy="772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pitchFamily="34" charset="0"/>
            </a:endParaRPr>
          </a:p>
          <a:p>
            <a:pPr algn="ctr"/>
            <a:endParaRPr lang="en-IN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pitchFamily="34" charset="0"/>
            </a:endParaRPr>
          </a:p>
          <a:p>
            <a:pPr algn="ctr"/>
            <a:endParaRPr lang="en-IN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pitchFamily="34" charset="0"/>
            </a:endParaRPr>
          </a:p>
          <a:p>
            <a:pPr algn="ctr"/>
            <a:r>
              <a:rPr lang="en-IN" sz="1000" b="1" dirty="0">
                <a:solidFill>
                  <a:schemeClr val="tx1"/>
                </a:solidFill>
                <a:latin typeface="Trebuchet MS" panose="020B0603020202020204" pitchFamily="34" charset="0"/>
              </a:rPr>
              <a:t>ID AUTH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632396C-87F5-4CB7-A345-2DEC9094AE5A}"/>
              </a:ext>
            </a:extLst>
          </p:cNvPr>
          <p:cNvSpPr/>
          <p:nvPr/>
        </p:nvSpPr>
        <p:spPr>
          <a:xfrm>
            <a:off x="7836679" y="1144715"/>
            <a:ext cx="881578" cy="30544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>
                <a:solidFill>
                  <a:schemeClr val="tx1"/>
                </a:solidFill>
                <a:latin typeface="Trebuchet MS" panose="020B0603020202020204" pitchFamily="34" charset="0"/>
              </a:rPr>
              <a:t>BIO SDK</a:t>
            </a:r>
          </a:p>
          <a:p>
            <a:r>
              <a:rPr lang="en-IN" sz="800" dirty="0">
                <a:solidFill>
                  <a:schemeClr val="tx1"/>
                </a:solidFill>
                <a:latin typeface="Trebuchet MS" panose="020B0603020202020204" pitchFamily="34" charset="0"/>
              </a:rPr>
              <a:t>1:1 Match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DA0F58B-D036-4AB5-999D-F30527A4CDEE}"/>
              </a:ext>
            </a:extLst>
          </p:cNvPr>
          <p:cNvSpPr/>
          <p:nvPr/>
        </p:nvSpPr>
        <p:spPr>
          <a:xfrm>
            <a:off x="268301" y="3193457"/>
            <a:ext cx="2102863" cy="106450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b="1" dirty="0">
                <a:solidFill>
                  <a:schemeClr val="tx1"/>
                </a:solidFill>
                <a:latin typeface="Trebuchet MS" panose="020B0603020202020204" pitchFamily="34" charset="0"/>
              </a:rPr>
              <a:t>Authentication </a:t>
            </a:r>
          </a:p>
          <a:p>
            <a:r>
              <a:rPr lang="en-IN" sz="900" b="1" dirty="0">
                <a:solidFill>
                  <a:schemeClr val="tx1"/>
                </a:solidFill>
                <a:latin typeface="Trebuchet MS" panose="020B0603020202020204" pitchFamily="34" charset="0"/>
              </a:rPr>
              <a:t>Device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B7D759-D383-40D6-9530-A8CCC465029E}"/>
              </a:ext>
            </a:extLst>
          </p:cNvPr>
          <p:cNvSpPr/>
          <p:nvPr/>
        </p:nvSpPr>
        <p:spPr>
          <a:xfrm>
            <a:off x="1421185" y="3338236"/>
            <a:ext cx="794016" cy="798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dirty="0">
                <a:solidFill>
                  <a:schemeClr val="tx1"/>
                </a:solidFill>
                <a:latin typeface="Trebuchet MS" panose="020B0603020202020204" pitchFamily="34" charset="0"/>
              </a:rPr>
              <a:t>Foundational Trust Module (FTM)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23A89F1-3AB8-450E-AB81-F055F49BBF19}"/>
              </a:ext>
            </a:extLst>
          </p:cNvPr>
          <p:cNvSpPr/>
          <p:nvPr/>
        </p:nvSpPr>
        <p:spPr>
          <a:xfrm>
            <a:off x="2597200" y="2727276"/>
            <a:ext cx="2570313" cy="211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1F9281D-3A4D-40EA-B07E-D36194226761}"/>
              </a:ext>
            </a:extLst>
          </p:cNvPr>
          <p:cNvSpPr/>
          <p:nvPr/>
        </p:nvSpPr>
        <p:spPr>
          <a:xfrm>
            <a:off x="3949737" y="3084745"/>
            <a:ext cx="761701" cy="837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  <a:latin typeface="Trebuchet MS" panose="020B0603020202020204" pitchFamily="34" charset="0"/>
              </a:rPr>
              <a:t>AUTH APP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9ED8C47-1C44-4C18-9E8B-09730A13B2B3}"/>
              </a:ext>
            </a:extLst>
          </p:cNvPr>
          <p:cNvSpPr/>
          <p:nvPr/>
        </p:nvSpPr>
        <p:spPr>
          <a:xfrm flipH="1">
            <a:off x="2653554" y="3161520"/>
            <a:ext cx="527636" cy="109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MDS API Layer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AA33626-A602-422D-9040-9B42C8E185D3}"/>
              </a:ext>
            </a:extLst>
          </p:cNvPr>
          <p:cNvCxnSpPr>
            <a:cxnSpLocks/>
          </p:cNvCxnSpPr>
          <p:nvPr/>
        </p:nvCxnSpPr>
        <p:spPr>
          <a:xfrm flipH="1">
            <a:off x="3188867" y="3464770"/>
            <a:ext cx="75319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AA7BA90-BC79-4DEA-81E3-B4EBB5E5EEFD}"/>
              </a:ext>
            </a:extLst>
          </p:cNvPr>
          <p:cNvSpPr txBox="1"/>
          <p:nvPr/>
        </p:nvSpPr>
        <p:spPr>
          <a:xfrm>
            <a:off x="3234971" y="3135091"/>
            <a:ext cx="714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Trebuchet MS" panose="020B0603020202020204" pitchFamily="34" charset="0"/>
              </a:rPr>
              <a:t>Capture Request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2EE7B40-060D-4860-B4F0-889CDC717B46}"/>
              </a:ext>
            </a:extLst>
          </p:cNvPr>
          <p:cNvCxnSpPr>
            <a:cxnSpLocks/>
          </p:cNvCxnSpPr>
          <p:nvPr/>
        </p:nvCxnSpPr>
        <p:spPr>
          <a:xfrm>
            <a:off x="3250346" y="3603084"/>
            <a:ext cx="691712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E149C41-F475-41FD-BD77-2291D094F69C}"/>
              </a:ext>
            </a:extLst>
          </p:cNvPr>
          <p:cNvSpPr txBox="1"/>
          <p:nvPr/>
        </p:nvSpPr>
        <p:spPr>
          <a:xfrm>
            <a:off x="3242509" y="3648868"/>
            <a:ext cx="71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Trebuchet MS" panose="020B0603020202020204" pitchFamily="34" charset="0"/>
              </a:rPr>
              <a:t>Encrypted and Signed Biometrics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BB590FD-0A61-4C3D-A336-D8C90573E790}"/>
              </a:ext>
            </a:extLst>
          </p:cNvPr>
          <p:cNvSpPr/>
          <p:nvPr/>
        </p:nvSpPr>
        <p:spPr>
          <a:xfrm>
            <a:off x="7439827" y="3135091"/>
            <a:ext cx="1291645" cy="126607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  <a:latin typeface="Trebuchet MS" panose="020B0603020202020204" pitchFamily="34" charset="0"/>
              </a:rPr>
              <a:t>DEVICE MANAGEMENT SERVER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58F44C0-509E-4A7C-967B-02555E8045AB}"/>
              </a:ext>
            </a:extLst>
          </p:cNvPr>
          <p:cNvCxnSpPr>
            <a:cxnSpLocks/>
          </p:cNvCxnSpPr>
          <p:nvPr/>
        </p:nvCxnSpPr>
        <p:spPr>
          <a:xfrm>
            <a:off x="2293514" y="2312987"/>
            <a:ext cx="3817234" cy="135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551C6863-AE5E-41F3-BBEB-71A64A42C4C4}"/>
              </a:ext>
            </a:extLst>
          </p:cNvPr>
          <p:cNvCxnSpPr>
            <a:cxnSpLocks/>
            <a:endCxn id="76" idx="1"/>
          </p:cNvCxnSpPr>
          <p:nvPr/>
        </p:nvCxnSpPr>
        <p:spPr>
          <a:xfrm rot="16200000" flipH="1">
            <a:off x="6034138" y="2362439"/>
            <a:ext cx="1462251" cy="1349128"/>
          </a:xfrm>
          <a:prstGeom prst="bentConnector2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2E532D61-37D1-4791-97A7-B7C8FD12C939}"/>
              </a:ext>
            </a:extLst>
          </p:cNvPr>
          <p:cNvCxnSpPr>
            <a:cxnSpLocks/>
          </p:cNvCxnSpPr>
          <p:nvPr/>
        </p:nvCxnSpPr>
        <p:spPr>
          <a:xfrm>
            <a:off x="2133368" y="2579042"/>
            <a:ext cx="5306458" cy="1343577"/>
          </a:xfrm>
          <a:prstGeom prst="bentConnector3">
            <a:avLst>
              <a:gd name="adj1" fmla="val 70379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09C32F1-859D-4C24-8DF9-E52A5D85A9E0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2286001" y="1643172"/>
            <a:ext cx="15027" cy="67249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98DF341-DA02-4545-929E-C712814C980E}"/>
              </a:ext>
            </a:extLst>
          </p:cNvPr>
          <p:cNvCxnSpPr>
            <a:cxnSpLocks/>
          </p:cNvCxnSpPr>
          <p:nvPr/>
        </p:nvCxnSpPr>
        <p:spPr>
          <a:xfrm>
            <a:off x="2120153" y="2571750"/>
            <a:ext cx="0" cy="34473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37ADC3B-7E0F-47BC-87C2-7AF28970943D}"/>
              </a:ext>
            </a:extLst>
          </p:cNvPr>
          <p:cNvSpPr txBox="1"/>
          <p:nvPr/>
        </p:nvSpPr>
        <p:spPr>
          <a:xfrm>
            <a:off x="6110748" y="3363088"/>
            <a:ext cx="120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Trebuchet MS" panose="020B0603020202020204" pitchFamily="34" charset="0"/>
              </a:rPr>
              <a:t>Register Device</a:t>
            </a:r>
          </a:p>
          <a:p>
            <a:r>
              <a:rPr lang="en-IN" sz="800" dirty="0" err="1">
                <a:latin typeface="Trebuchet MS" panose="020B0603020202020204" pitchFamily="34" charset="0"/>
              </a:rPr>
              <a:t>DeRegister</a:t>
            </a:r>
            <a:r>
              <a:rPr lang="en-IN" sz="800" dirty="0">
                <a:latin typeface="Trebuchet MS" panose="020B0603020202020204" pitchFamily="34" charset="0"/>
              </a:rPr>
              <a:t> Device</a:t>
            </a:r>
          </a:p>
          <a:p>
            <a:r>
              <a:rPr lang="en-IN" sz="800" dirty="0">
                <a:latin typeface="Trebuchet MS" panose="020B0603020202020204" pitchFamily="34" charset="0"/>
              </a:rPr>
              <a:t>Key Rotation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0F8DA27-082F-4882-973E-1ADF6A53B815}"/>
              </a:ext>
            </a:extLst>
          </p:cNvPr>
          <p:cNvCxnSpPr>
            <a:cxnSpLocks/>
          </p:cNvCxnSpPr>
          <p:nvPr/>
        </p:nvCxnSpPr>
        <p:spPr>
          <a:xfrm flipH="1" flipV="1">
            <a:off x="8063139" y="2190272"/>
            <a:ext cx="11254" cy="93477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A44E4F-4E59-407B-89F4-2873C8A66603}"/>
              </a:ext>
            </a:extLst>
          </p:cNvPr>
          <p:cNvSpPr/>
          <p:nvPr/>
        </p:nvSpPr>
        <p:spPr>
          <a:xfrm>
            <a:off x="8054954" y="2641859"/>
            <a:ext cx="10281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>
                <a:latin typeface="Trebuchet MS" panose="020B0603020202020204" pitchFamily="34" charset="0"/>
              </a:rPr>
              <a:t>Register</a:t>
            </a:r>
          </a:p>
          <a:p>
            <a:r>
              <a:rPr lang="en-IN" sz="800" dirty="0" err="1">
                <a:latin typeface="Trebuchet MS" panose="020B0603020202020204" pitchFamily="34" charset="0"/>
              </a:rPr>
              <a:t>DeRegister</a:t>
            </a:r>
            <a:endParaRPr lang="en-IN" sz="800" dirty="0">
              <a:latin typeface="Trebuchet MS" panose="020B0603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933749A-5057-4DE0-A146-2A04EEBEC3F9}"/>
              </a:ext>
            </a:extLst>
          </p:cNvPr>
          <p:cNvSpPr/>
          <p:nvPr/>
        </p:nvSpPr>
        <p:spPr>
          <a:xfrm>
            <a:off x="1343235" y="2961635"/>
            <a:ext cx="19155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 dirty="0">
                <a:solidFill>
                  <a:schemeClr val="tx1"/>
                </a:solidFill>
                <a:latin typeface="Trebuchet MS" panose="020B0603020202020204" pitchFamily="34" charset="0"/>
              </a:rPr>
              <a:t>MOSIP DEVICE SERVICE (MDS)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E9633CD-6DCE-4C64-A292-72DD6DE91A47}"/>
              </a:ext>
            </a:extLst>
          </p:cNvPr>
          <p:cNvSpPr txBox="1"/>
          <p:nvPr/>
        </p:nvSpPr>
        <p:spPr>
          <a:xfrm>
            <a:off x="3165896" y="4496779"/>
            <a:ext cx="1229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latin typeface="Trebuchet MS" panose="020B0603020202020204" pitchFamily="34" charset="0"/>
              </a:rPr>
              <a:t>Host Machine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211585F-1852-47DB-9253-3EBB8EEA8F8F}"/>
              </a:ext>
            </a:extLst>
          </p:cNvPr>
          <p:cNvCxnSpPr>
            <a:cxnSpLocks/>
          </p:cNvCxnSpPr>
          <p:nvPr/>
        </p:nvCxnSpPr>
        <p:spPr>
          <a:xfrm>
            <a:off x="2344569" y="3728365"/>
            <a:ext cx="310245" cy="1255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8576267-800F-4188-B2B7-656036436CF4}"/>
              </a:ext>
            </a:extLst>
          </p:cNvPr>
          <p:cNvCxnSpPr>
            <a:cxnSpLocks/>
          </p:cNvCxnSpPr>
          <p:nvPr/>
        </p:nvCxnSpPr>
        <p:spPr>
          <a:xfrm>
            <a:off x="1244493" y="3196111"/>
            <a:ext cx="0" cy="106450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898875C7-FA61-4D9E-81F0-30033EC3493B}"/>
              </a:ext>
            </a:extLst>
          </p:cNvPr>
          <p:cNvSpPr txBox="1"/>
          <p:nvPr/>
        </p:nvSpPr>
        <p:spPr>
          <a:xfrm>
            <a:off x="5343477" y="737965"/>
            <a:ext cx="714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Trebuchet MS" panose="020B0603020202020204" pitchFamily="34" charset="0"/>
              </a:rPr>
              <a:t>Reg Packets</a:t>
            </a:r>
          </a:p>
        </p:txBody>
      </p:sp>
      <p:graphicFrame>
        <p:nvGraphicFramePr>
          <p:cNvPr id="161" name="Table 161">
            <a:extLst>
              <a:ext uri="{FF2B5EF4-FFF2-40B4-BE49-F238E27FC236}">
                <a16:creationId xmlns:a16="http://schemas.microsoft.com/office/drawing/2014/main" id="{F1E3580A-1D7F-4098-A1B6-8DFF55744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367469"/>
              </p:ext>
            </p:extLst>
          </p:nvPr>
        </p:nvGraphicFramePr>
        <p:xfrm>
          <a:off x="6646241" y="4492419"/>
          <a:ext cx="23808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535">
                  <a:extLst>
                    <a:ext uri="{9D8B030D-6E8A-4147-A177-3AD203B41FA5}">
                      <a16:colId xmlns:a16="http://schemas.microsoft.com/office/drawing/2014/main" val="3062399455"/>
                    </a:ext>
                  </a:extLst>
                </a:gridCol>
                <a:gridCol w="1693341">
                  <a:extLst>
                    <a:ext uri="{9D8B030D-6E8A-4147-A177-3AD203B41FA5}">
                      <a16:colId xmlns:a16="http://schemas.microsoft.com/office/drawing/2014/main" val="730838719"/>
                    </a:ext>
                  </a:extLst>
                </a:gridCol>
              </a:tblGrid>
              <a:tr h="182541">
                <a:tc gridSpan="2"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Trebuchet MS" panose="020B0603020202020204" pitchFamily="34" charset="0"/>
                        </a:rPr>
                        <a:t>Legend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080881"/>
                  </a:ext>
                </a:extLst>
              </a:tr>
              <a:tr h="182541">
                <a:tc>
                  <a:txBody>
                    <a:bodyPr/>
                    <a:lstStyle/>
                    <a:p>
                      <a:endParaRPr lang="en-IN" sz="800" dirty="0">
                        <a:latin typeface="Trebuchet MS" panose="020B0603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>
                          <a:latin typeface="Trebuchet MS" panose="020B0603020202020204" pitchFamily="34" charset="0"/>
                        </a:rPr>
                        <a:t>Bio SDK</a:t>
                      </a:r>
                      <a:r>
                        <a:rPr lang="en-IN" sz="800" baseline="0" dirty="0" smtClean="0">
                          <a:latin typeface="Trebuchet MS" panose="020B0603020202020204" pitchFamily="34" charset="0"/>
                        </a:rPr>
                        <a:t> Integration Points</a:t>
                      </a:r>
                      <a:endParaRPr lang="en-IN" sz="8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70233"/>
                  </a:ext>
                </a:extLst>
              </a:tr>
              <a:tr h="182541">
                <a:tc>
                  <a:txBody>
                    <a:bodyPr/>
                    <a:lstStyle/>
                    <a:p>
                      <a:endParaRPr lang="en-IN" sz="800" dirty="0">
                        <a:latin typeface="Trebuchet MS" panose="020B0603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>
                          <a:latin typeface="Trebuchet MS" panose="020B0603020202020204" pitchFamily="34" charset="0"/>
                        </a:rPr>
                        <a:t>Biometric Device Related</a:t>
                      </a:r>
                      <a:endParaRPr lang="en-IN" sz="8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843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27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5FC8-CDF9-4498-BB8E-3A4EEBF0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Traditional Arabic" panose="020B0604020202020204" pitchFamily="18" charset="-78"/>
              </a:rPr>
              <a:t>Biometric SDK Integration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Traditional Arabic" panose="020B0604020202020204" pitchFamily="18" charset="-78"/>
              </a:rPr>
              <a:t>Points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0523E5-C0C3-464D-BE32-35EAED7DA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068328"/>
              </p:ext>
            </p:extLst>
          </p:nvPr>
        </p:nvGraphicFramePr>
        <p:xfrm>
          <a:off x="423902" y="1017725"/>
          <a:ext cx="8296196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4138">
                  <a:extLst>
                    <a:ext uri="{9D8B030D-6E8A-4147-A177-3AD203B41FA5}">
                      <a16:colId xmlns:a16="http://schemas.microsoft.com/office/drawing/2014/main" val="1750961582"/>
                    </a:ext>
                  </a:extLst>
                </a:gridCol>
                <a:gridCol w="3901440">
                  <a:extLst>
                    <a:ext uri="{9D8B030D-6E8A-4147-A177-3AD203B41FA5}">
                      <a16:colId xmlns:a16="http://schemas.microsoft.com/office/drawing/2014/main" val="3042703547"/>
                    </a:ext>
                  </a:extLst>
                </a:gridCol>
                <a:gridCol w="1450618">
                  <a:extLst>
                    <a:ext uri="{9D8B030D-6E8A-4147-A177-3AD203B41FA5}">
                      <a16:colId xmlns:a16="http://schemas.microsoft.com/office/drawing/2014/main" val="3181928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Integration</a:t>
                      </a: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 Point</a:t>
                      </a:r>
                      <a:endParaRPr lang="en-IN" dirty="0">
                        <a:latin typeface="Trebuchet MS" panose="020B0603020202020204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rebuchet MS" panose="020B0603020202020204" pitchFamily="34" charset="0"/>
                        </a:rPr>
                        <a:t>Usage</a:t>
                      </a:r>
                      <a:endParaRPr lang="en-IN" dirty="0">
                        <a:latin typeface="Trebuchet MS" panose="020B0603020202020204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SDK Platform</a:t>
                      </a:r>
                      <a:endParaRPr lang="en-IN" dirty="0">
                        <a:latin typeface="Trebuchet MS" panose="020B0603020202020204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05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" panose="020B0603020202020204" pitchFamily="34" charset="0"/>
                        </a:rPr>
                        <a:t>Registration Client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dirty="0" smtClean="0">
                          <a:latin typeface="Trebuchet MS" panose="020B0603020202020204" pitchFamily="34" charset="0"/>
                        </a:rPr>
                        <a:t>Quality check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Operator</a:t>
                      </a: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 Local Authentication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Prevention of erroneous submission of operator biometrics in place of registrant’s biometric (1:n Match)</a:t>
                      </a:r>
                      <a:endParaRPr lang="en-IN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Windows</a:t>
                      </a:r>
                      <a:endParaRPr lang="en-IN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3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" panose="020B0603020202020204" pitchFamily="34" charset="0"/>
                        </a:rPr>
                        <a:t>Registration Processor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Quality</a:t>
                      </a: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 Check</a:t>
                      </a:r>
                      <a:endParaRPr lang="en-IN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Linux</a:t>
                      </a:r>
                      <a:endParaRPr lang="en-IN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74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" panose="020B0603020202020204" pitchFamily="34" charset="0"/>
                        </a:rPr>
                        <a:t>ID Authentication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Match</a:t>
                      </a: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 against a resident record</a:t>
                      </a:r>
                      <a:endParaRPr lang="en-US" dirty="0" smtClean="0">
                        <a:latin typeface="Trebuchet MS" panose="020B0603020202020204" pitchFamily="34" charset="0"/>
                      </a:endParaRPr>
                    </a:p>
                    <a:p>
                      <a:pPr marL="285750" lvl="5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1:10</a:t>
                      </a: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 (Finger)</a:t>
                      </a:r>
                    </a:p>
                    <a:p>
                      <a:pPr marL="285750" lvl="2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1:2  (Iris)</a:t>
                      </a:r>
                    </a:p>
                    <a:p>
                      <a:pPr marL="285750" lvl="2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1:1  (Face)</a:t>
                      </a:r>
                      <a:endParaRPr lang="en-IN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Linux</a:t>
                      </a:r>
                      <a:endParaRPr lang="en-IN" dirty="0">
                        <a:highlight>
                          <a:srgbClr val="FFFF00"/>
                        </a:highlight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33508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6998" y="4250151"/>
            <a:ext cx="820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Refer to </a:t>
            </a:r>
            <a:r>
              <a:rPr lang="en-IN" dirty="0">
                <a:latin typeface="Trebuchet MS" panose="020B0603020202020204" pitchFamily="34" charset="0"/>
                <a:hlinkClick r:id="rId2"/>
              </a:rPr>
              <a:t>https://</a:t>
            </a:r>
            <a:r>
              <a:rPr lang="en-IN" dirty="0" smtClean="0">
                <a:latin typeface="Trebuchet MS" panose="020B0603020202020204" pitchFamily="34" charset="0"/>
                <a:hlinkClick r:id="rId2"/>
              </a:rPr>
              <a:t>mosipdocs.gitbook.io/platform/quick-links/apis/biometric-functions-api-specification</a:t>
            </a:r>
            <a:r>
              <a:rPr lang="en-IN" dirty="0" smtClean="0">
                <a:latin typeface="Trebuchet MS" panose="020B0603020202020204" pitchFamily="34" charset="0"/>
              </a:rPr>
              <a:t> for interface specifications</a:t>
            </a:r>
            <a:endParaRPr lang="en-IN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2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5"/>
          <p:cNvPicPr preferRelativeResize="0"/>
          <p:nvPr/>
        </p:nvPicPr>
        <p:blipFill rotWithShape="1">
          <a:blip r:embed="rId3">
            <a:alphaModFix/>
          </a:blip>
          <a:srcRect t="1560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2641" y="2051075"/>
            <a:ext cx="905973" cy="106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32CB1E-57EE-411A-A698-E269394ADD6F}"/>
              </a:ext>
            </a:extLst>
          </p:cNvPr>
          <p:cNvSpPr txBox="1"/>
          <p:nvPr/>
        </p:nvSpPr>
        <p:spPr>
          <a:xfrm>
            <a:off x="3697172" y="1592035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THANK YOU</a:t>
            </a:r>
            <a:endParaRPr lang="en-IN" sz="2000" b="1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6387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2526</TotalTime>
  <Words>164</Words>
  <Application>Microsoft Office PowerPoint</Application>
  <PresentationFormat>On-screen Show (16:9)</PresentationFormat>
  <Paragraphs>79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Courier New</vt:lpstr>
      <vt:lpstr>Proxima Nova</vt:lpstr>
      <vt:lpstr>Traditional Arabic</vt:lpstr>
      <vt:lpstr>Trebuchet MS</vt:lpstr>
      <vt:lpstr>Wingdings</vt:lpstr>
      <vt:lpstr>Simple Light</vt:lpstr>
      <vt:lpstr>Biometric SDK Integrations </vt:lpstr>
      <vt:lpstr>PowerPoint Presentation</vt:lpstr>
      <vt:lpstr>Biometric SDK Integration Points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Sanjith Sundaram</cp:lastModifiedBy>
  <cp:revision>163</cp:revision>
  <dcterms:modified xsi:type="dcterms:W3CDTF">2020-04-14T10:27:56Z</dcterms:modified>
</cp:coreProperties>
</file>