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Reddy" userId="983bff3da081f86c" providerId="LiveId" clId="{C47EF917-EF5B-4FFC-B7A7-F453F0AC2461}"/>
    <pc:docChg chg="modSld">
      <pc:chgData name="Ajay Reddy" userId="983bff3da081f86c" providerId="LiveId" clId="{C47EF917-EF5B-4FFC-B7A7-F453F0AC2461}" dt="2022-06-25T08:14:33.179" v="0" actId="20577"/>
      <pc:docMkLst>
        <pc:docMk/>
      </pc:docMkLst>
      <pc:sldChg chg="modSp mod">
        <pc:chgData name="Ajay Reddy" userId="983bff3da081f86c" providerId="LiveId" clId="{C47EF917-EF5B-4FFC-B7A7-F453F0AC2461}" dt="2022-06-25T08:14:33.179" v="0" actId="20577"/>
        <pc:sldMkLst>
          <pc:docMk/>
          <pc:sldMk cId="1387827699" sldId="256"/>
        </pc:sldMkLst>
        <pc:spChg chg="mod">
          <ac:chgData name="Ajay Reddy" userId="983bff3da081f86c" providerId="LiveId" clId="{C47EF917-EF5B-4FFC-B7A7-F453F0AC2461}" dt="2022-06-25T08:14:33.179" v="0" actId="20577"/>
          <ac:spMkLst>
            <pc:docMk/>
            <pc:sldMk cId="1387827699" sldId="256"/>
            <ac:spMk id="2" creationId="{30420B43-6858-4542-A4EA-CBF0D8A0DE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36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3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90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175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312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2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143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94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4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59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2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97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85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0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6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65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C61830-D49D-4DD7-929D-AABD4EE8C629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E990-A25F-4712-8F3D-3F637E6E1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933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0B43-6858-4542-A4EA-CBF0D8A0D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CBC6B-3B39-4279-A0C0-BBA820DAA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Bank Management System</a:t>
            </a:r>
          </a:p>
          <a:p>
            <a:r>
              <a:rPr lang="en-IN" sz="1400" dirty="0"/>
              <a:t>We  have used mysql database</a:t>
            </a:r>
          </a:p>
        </p:txBody>
      </p:sp>
    </p:spTree>
    <p:extLst>
      <p:ext uri="{BB962C8B-B14F-4D97-AF65-F5344CB8AC3E}">
        <p14:creationId xmlns:p14="http://schemas.microsoft.com/office/powerpoint/2010/main" val="138782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A75D-7188-4DE3-8152-37CC6CF3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/>
              <a:t>After we tasks as shown in the presentation the final database will look like as shown.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89C760-1140-4C20-AD63-DB666837D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2533650"/>
            <a:ext cx="6496050" cy="3333750"/>
          </a:xfrm>
        </p:spPr>
      </p:pic>
    </p:spTree>
    <p:extLst>
      <p:ext uri="{BB962C8B-B14F-4D97-AF65-F5344CB8AC3E}">
        <p14:creationId xmlns:p14="http://schemas.microsoft.com/office/powerpoint/2010/main" val="4015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65ABF8-678F-4806-870D-6FAA3622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1CA00-E28E-4637-839B-883927C9D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18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2718-524B-47EB-B210-139E1B53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214157"/>
          </a:xfrm>
        </p:spPr>
        <p:txBody>
          <a:bodyPr/>
          <a:lstStyle/>
          <a:p>
            <a:r>
              <a:rPr lang="en-IN" sz="1400" dirty="0"/>
              <a:t>If we enter 1 we will go to login</a:t>
            </a:r>
            <a:br>
              <a:rPr lang="en-IN" sz="1400" dirty="0"/>
            </a:br>
            <a:r>
              <a:rPr lang="en-IN" sz="1400" dirty="0"/>
              <a:t>If we enter 2 we will go to register(new account)</a:t>
            </a:r>
            <a:br>
              <a:rPr lang="en-IN" sz="1400" dirty="0"/>
            </a:br>
            <a:r>
              <a:rPr lang="en-IN" sz="1400" dirty="0"/>
              <a:t>If we enter 3 we will  terminate the program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/>
              <a:t>Now we will register a new account.(enter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6431E-CE6D-402B-A610-892E14D9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2762250"/>
            <a:ext cx="8105775" cy="3115492"/>
          </a:xfrm>
        </p:spPr>
      </p:pic>
    </p:spTree>
    <p:extLst>
      <p:ext uri="{BB962C8B-B14F-4D97-AF65-F5344CB8AC3E}">
        <p14:creationId xmlns:p14="http://schemas.microsoft.com/office/powerpoint/2010/main" val="367721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7758-9D80-467E-9B25-B611288C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/>
              <a:t>After you enter 2; you will find the details to create a new account.</a:t>
            </a:r>
            <a:br>
              <a:rPr lang="en-IN" sz="1600" dirty="0"/>
            </a:br>
            <a:r>
              <a:rPr lang="en-IN" sz="1600" dirty="0"/>
              <a:t>After you create the account you will go to home once again.</a:t>
            </a:r>
            <a:br>
              <a:rPr lang="en-IN" sz="1600" dirty="0"/>
            </a:br>
            <a:r>
              <a:rPr lang="en-IN" sz="1600" dirty="0"/>
              <a:t>Now if you want to create another account enter 2 or if you want see balance, deposit, withdraw enter 2</a:t>
            </a:r>
            <a:br>
              <a:rPr lang="en-IN" sz="1600" dirty="0"/>
            </a:b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AEB99-5376-46F3-B60B-5136D27CB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1" y="2095500"/>
            <a:ext cx="7343774" cy="4309782"/>
          </a:xfrm>
        </p:spPr>
      </p:pic>
    </p:spTree>
    <p:extLst>
      <p:ext uri="{BB962C8B-B14F-4D97-AF65-F5344CB8AC3E}">
        <p14:creationId xmlns:p14="http://schemas.microsoft.com/office/powerpoint/2010/main" val="50858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5A34-051C-442C-986B-853D61E2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400" dirty="0"/>
              <a:t>As you have entered in your account </a:t>
            </a:r>
            <a:br>
              <a:rPr lang="en-IN" sz="1400" dirty="0"/>
            </a:br>
            <a:r>
              <a:rPr lang="en-IN" sz="1400" dirty="0"/>
              <a:t>if you enter 1 you will see balance</a:t>
            </a:r>
            <a:br>
              <a:rPr lang="en-IN" sz="1400" dirty="0"/>
            </a:br>
            <a:r>
              <a:rPr lang="en-IN" sz="1400" dirty="0"/>
              <a:t>enter 2 to deposit your money</a:t>
            </a:r>
            <a:br>
              <a:rPr lang="en-IN" sz="1400" dirty="0"/>
            </a:br>
            <a:r>
              <a:rPr lang="en-IN" sz="1400" dirty="0"/>
              <a:t>enter 3 to withdraw your money</a:t>
            </a:r>
            <a:br>
              <a:rPr lang="en-IN" sz="1400" dirty="0"/>
            </a:br>
            <a:r>
              <a:rPr lang="en-IN" sz="1400" dirty="0"/>
              <a:t>if you want to exit enter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D6DA4-58DC-4D31-9A9B-FC15FEF57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38350"/>
            <a:ext cx="5562600" cy="4366931"/>
          </a:xfrm>
        </p:spPr>
      </p:pic>
    </p:spTree>
    <p:extLst>
      <p:ext uri="{BB962C8B-B14F-4D97-AF65-F5344CB8AC3E}">
        <p14:creationId xmlns:p14="http://schemas.microsoft.com/office/powerpoint/2010/main" val="12267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C8E8-F535-4571-9BB1-F28D126C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400" dirty="0"/>
              <a:t>The operation are performed here.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3DF0A9-EC89-4046-AA02-59E15F42A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828675"/>
            <a:ext cx="6343649" cy="5576607"/>
          </a:xfrm>
        </p:spPr>
      </p:pic>
    </p:spTree>
    <p:extLst>
      <p:ext uri="{BB962C8B-B14F-4D97-AF65-F5344CB8AC3E}">
        <p14:creationId xmlns:p14="http://schemas.microsoft.com/office/powerpoint/2010/main" val="22387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3924-7F76-4B32-8D89-38113996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400" dirty="0"/>
              <a:t>If you enter the money more than you have in the account to withdraw</a:t>
            </a:r>
            <a:br>
              <a:rPr lang="en-IN" sz="1400" dirty="0"/>
            </a:br>
            <a:r>
              <a:rPr lang="en-IN" sz="1400" dirty="0"/>
              <a:t>then you will get the following message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CEB723-8E6F-4EB2-A4C5-5AEEA8D5B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1695449"/>
            <a:ext cx="4895849" cy="4448175"/>
          </a:xfrm>
        </p:spPr>
      </p:pic>
    </p:spTree>
    <p:extLst>
      <p:ext uri="{BB962C8B-B14F-4D97-AF65-F5344CB8AC3E}">
        <p14:creationId xmlns:p14="http://schemas.microsoft.com/office/powerpoint/2010/main" val="394805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F9C3-7D25-4C6F-91FE-74E155B3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400" dirty="0"/>
              <a:t>If you to logout enter 4.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/>
              <a:t>You may get a doubt that if you don't create and login what will happen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/>
              <a:t>it will show the following message.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D8AF9-C3AA-4569-A32F-8194C490E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2190750"/>
            <a:ext cx="3333750" cy="3486150"/>
          </a:xfrm>
        </p:spPr>
      </p:pic>
    </p:spTree>
    <p:extLst>
      <p:ext uri="{BB962C8B-B14F-4D97-AF65-F5344CB8AC3E}">
        <p14:creationId xmlns:p14="http://schemas.microsoft.com/office/powerpoint/2010/main" val="38493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ED48-F293-48A5-A9C5-638DBBB8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400" dirty="0"/>
              <a:t>After you logout and login you see the exact balance that where you have left.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/>
              <a:t>We have use JDBC to store and execute data.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61E7E-2971-4EB1-A0A9-6CB34AABD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33525"/>
            <a:ext cx="4686300" cy="4571999"/>
          </a:xfrm>
        </p:spPr>
      </p:pic>
    </p:spTree>
    <p:extLst>
      <p:ext uri="{BB962C8B-B14F-4D97-AF65-F5344CB8AC3E}">
        <p14:creationId xmlns:p14="http://schemas.microsoft.com/office/powerpoint/2010/main" val="147358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9EDD-E68A-4711-9716-2D0FA95A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/>
              <a:t>At starting the mysql database look like the picture shown .</a:t>
            </a:r>
            <a:br>
              <a:rPr lang="en-IN" sz="1600" dirty="0"/>
            </a:br>
            <a:r>
              <a:rPr lang="en-IN" sz="1600" dirty="0"/>
              <a:t>And you can see the commands that  have I have used of mysql data implementation.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461258-2425-48BB-958E-1C209772F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1" y="2052638"/>
            <a:ext cx="7459133" cy="4195762"/>
          </a:xfrm>
        </p:spPr>
      </p:pic>
    </p:spTree>
    <p:extLst>
      <p:ext uri="{BB962C8B-B14F-4D97-AF65-F5344CB8AC3E}">
        <p14:creationId xmlns:p14="http://schemas.microsoft.com/office/powerpoint/2010/main" val="1872550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286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Term project</vt:lpstr>
      <vt:lpstr>If we enter 1 we will go to login If we enter 2 we will go to register(new account) If we enter 3 we will  terminate the program  Now we will register a new account.(enter 2)</vt:lpstr>
      <vt:lpstr>After you enter 2; you will find the details to create a new account. After you create the account you will go to home once again. Now if you want to create another account enter 2 or if you want see balance, deposit, withdraw enter 2 </vt:lpstr>
      <vt:lpstr>As you have entered in your account  if you enter 1 you will see balance enter 2 to deposit your money enter 3 to withdraw your money if you want to exit enter 4</vt:lpstr>
      <vt:lpstr>The operation are performed here.</vt:lpstr>
      <vt:lpstr>If you enter the money more than you have in the account to withdraw then you will get the following message</vt:lpstr>
      <vt:lpstr>If you to logout enter 4.  You may get a doubt that if you don't create and login what will happen  it will show the following message.</vt:lpstr>
      <vt:lpstr>After you logout and login you see the exact balance that where you have left.  We have use JDBC to store and execute data.</vt:lpstr>
      <vt:lpstr>At starting the mysql database look like the picture shown . And you can see the commands that  have I have used of mysql data implementation.</vt:lpstr>
      <vt:lpstr>After we tasks as shown in the presentation the final database will look like as shown.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erm project</dc:title>
  <dc:creator>Ajay Reddy</dc:creator>
  <cp:lastModifiedBy>Ajay Reddy</cp:lastModifiedBy>
  <cp:revision>11</cp:revision>
  <dcterms:created xsi:type="dcterms:W3CDTF">2020-12-16T09:05:58Z</dcterms:created>
  <dcterms:modified xsi:type="dcterms:W3CDTF">2022-06-25T08:14:49Z</dcterms:modified>
</cp:coreProperties>
</file>