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21-02-2025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jay2309/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64793" y="4586365"/>
            <a:ext cx="9332920"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Ajay Vishwakarma</a:t>
            </a:r>
          </a:p>
          <a:p>
            <a:r>
              <a:rPr lang="en-US" sz="2000" b="1" dirty="0">
                <a:solidFill>
                  <a:schemeClr val="accent1">
                    <a:lumMod val="75000"/>
                  </a:schemeClr>
                </a:solidFill>
                <a:latin typeface="Arial"/>
                <a:cs typeface="Arial"/>
              </a:rPr>
              <a:t>College Name &amp; Department : Greater Noida Institute Of Technology</a:t>
            </a:r>
          </a:p>
          <a:p>
            <a:r>
              <a:rPr lang="en-US" sz="2000" b="1" dirty="0">
                <a:solidFill>
                  <a:schemeClr val="accent1">
                    <a:lumMod val="75000"/>
                  </a:schemeClr>
                </a:solidFill>
                <a:latin typeface="Arial"/>
                <a:cs typeface="Arial"/>
              </a:rPr>
              <a:t>				(BTech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lgn="just">
              <a:buNone/>
            </a:pPr>
            <a:r>
              <a:rPr lang="en-US" sz="2400" dirty="0"/>
              <a:t>The steganography project has a bright future. It can be used in cloud computing, IoT, and artificial intelligence. This will help secure sensitive data in healthcare, finance, and government. Future research will make steganography faster, more secure, and able to handle more data. It can also be combined with other security methods to create an unbeatable system. This project can change the way we secure and share sensitive information, making it safer and more reliable. Its possibilities are endless.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solidFill>
                  <a:srgbClr val="0F0F0F"/>
                </a:solidFill>
                <a:ea typeface="+mn-lt"/>
                <a:cs typeface="+mn-lt"/>
              </a:rPr>
              <a:t>Design and develop a secure and efficient steganography system that can effectively hide sensitive information within digital images, ensuring confidentiality, integrity, and authenticity of the hidden data, while minimizing visual distortion and detection by unauthorized parties.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200" b="1" dirty="0"/>
              <a:t>Programming Languages</a:t>
            </a:r>
          </a:p>
          <a:p>
            <a:pPr>
              <a:buFont typeface="Wingdings" panose="05000000000000000000" pitchFamily="2" charset="2"/>
              <a:buChar char="§"/>
            </a:pPr>
            <a:r>
              <a:rPr lang="en-US" sz="2000" dirty="0"/>
              <a:t>Python</a:t>
            </a:r>
          </a:p>
          <a:p>
            <a:pPr marL="0" indent="0">
              <a:buNone/>
            </a:pPr>
            <a:r>
              <a:rPr lang="en-US" sz="2200" b="1" dirty="0"/>
              <a:t>Libraries</a:t>
            </a:r>
          </a:p>
          <a:p>
            <a:r>
              <a:rPr lang="en-US" sz="2000" dirty="0"/>
              <a:t>cv2 (OpenCV) for image processing-</a:t>
            </a:r>
          </a:p>
          <a:p>
            <a:r>
              <a:rPr lang="en-US" sz="2000" dirty="0" err="1"/>
              <a:t>os</a:t>
            </a:r>
            <a:r>
              <a:rPr lang="en-US" sz="2000" dirty="0"/>
              <a:t> for interacting with the operating system</a:t>
            </a:r>
          </a:p>
          <a:p>
            <a:r>
              <a:rPr lang="en-US" sz="2000" dirty="0"/>
              <a:t>string for string manipulation</a:t>
            </a:r>
          </a:p>
          <a:p>
            <a:pPr marL="0" indent="0">
              <a:buNone/>
            </a:pPr>
            <a:r>
              <a:rPr lang="en-US" sz="2200" b="1" dirty="0"/>
              <a:t>File Formats</a:t>
            </a:r>
          </a:p>
          <a:p>
            <a:r>
              <a:rPr lang="en-US" sz="2000" dirty="0"/>
              <a:t>JPEG</a:t>
            </a:r>
          </a:p>
          <a:p>
            <a:pPr marL="0" indent="0">
              <a:buNone/>
            </a:pPr>
            <a:r>
              <a:rPr lang="en-US" sz="2200" b="1" dirty="0"/>
              <a:t>Operating Systems</a:t>
            </a:r>
          </a:p>
          <a:p>
            <a:r>
              <a:rPr lang="en-US" sz="2000" dirty="0"/>
              <a:t> Windows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302026"/>
            <a:ext cx="10318456" cy="3544294"/>
          </a:xfrm>
        </p:spPr>
        <p:txBody>
          <a:bodyPr>
            <a:normAutofit/>
          </a:bodyPr>
          <a:lstStyle/>
          <a:p>
            <a:pPr marL="0" indent="0" algn="just">
              <a:buNone/>
            </a:pPr>
            <a:r>
              <a:rPr lang="en-US" sz="2400" b="1" dirty="0">
                <a:solidFill>
                  <a:srgbClr val="0F0F0F"/>
                </a:solidFill>
              </a:rPr>
              <a:t>Our steganography project is special because it has strong security, is fast, and easy to use. It hides secret messages in images, making it hard for others to detect. This makes it a great way to protect sensitive information.</a:t>
            </a:r>
            <a:endParaRPr lang="en-IN" sz="24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r>
              <a:rPr lang="en-US" dirty="0"/>
              <a:t>Government Agencies: For secure communication and data transfer.</a:t>
            </a:r>
          </a:p>
          <a:p>
            <a:pPr algn="just"/>
            <a:r>
              <a:rPr lang="en-US" dirty="0"/>
              <a:t>Military Organizations: For covert operations and sensitive information sharing.</a:t>
            </a:r>
          </a:p>
          <a:p>
            <a:pPr algn="just"/>
            <a:r>
              <a:rPr lang="en-US" dirty="0"/>
              <a:t>Law Enforcement Agencies: For investigating cybercrimes and protecting sensitive evidence.</a:t>
            </a:r>
          </a:p>
          <a:p>
            <a:pPr algn="just"/>
            <a:r>
              <a:rPr lang="en-US" dirty="0"/>
              <a:t>Businesses and Corporations: For protecting intellectual property and sensitive business data.</a:t>
            </a:r>
          </a:p>
          <a:p>
            <a:pPr algn="just"/>
            <a:r>
              <a:rPr lang="en-US" dirty="0"/>
              <a:t>Individuals: For personal use, such as protecting sensitive personal data or communicating securely with others.</a:t>
            </a:r>
          </a:p>
          <a:p>
            <a:pPr algn="just"/>
            <a:r>
              <a:rPr lang="en-US" dirty="0"/>
              <a:t>Journalists and Whistleblowers: For securely sharing sensitive information and protecting sources.</a:t>
            </a:r>
          </a:p>
          <a:p>
            <a:pPr algn="just"/>
            <a:r>
              <a:rPr lang="en-US" dirty="0"/>
              <a:t>Researchers and Scientists: For securely sharing sensitive research data and collaborating with others.</a:t>
            </a:r>
          </a:p>
          <a:p>
            <a:pPr algn="just"/>
            <a:r>
              <a:rPr lang="en-US" dirty="0"/>
              <a:t>Financial Institutions: For protecting sensitive financial data and preventing cyber threats.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Content Placeholder 16">
            <a:extLst>
              <a:ext uri="{FF2B5EF4-FFF2-40B4-BE49-F238E27FC236}">
                <a16:creationId xmlns:a16="http://schemas.microsoft.com/office/drawing/2014/main" id="{762A671D-9F03-51D1-982E-65DA8D810352}"/>
              </a:ext>
            </a:extLst>
          </p:cNvPr>
          <p:cNvPicPr>
            <a:picLocks noGrp="1" noChangeAspect="1"/>
          </p:cNvPicPr>
          <p:nvPr>
            <p:ph idx="1"/>
          </p:nvPr>
        </p:nvPicPr>
        <p:blipFill>
          <a:blip r:embed="rId2"/>
          <a:stretch>
            <a:fillRect/>
          </a:stretch>
        </p:blipFill>
        <p:spPr>
          <a:xfrm>
            <a:off x="407455" y="1411221"/>
            <a:ext cx="5715395" cy="2456691"/>
          </a:xfrm>
        </p:spPr>
      </p:pic>
      <p:pic>
        <p:nvPicPr>
          <p:cNvPr id="19" name="Picture 18">
            <a:extLst>
              <a:ext uri="{FF2B5EF4-FFF2-40B4-BE49-F238E27FC236}">
                <a16:creationId xmlns:a16="http://schemas.microsoft.com/office/drawing/2014/main" id="{9FAC6B7D-F228-05CD-11F5-7610C8FE965C}"/>
              </a:ext>
            </a:extLst>
          </p:cNvPr>
          <p:cNvPicPr>
            <a:picLocks noChangeAspect="1"/>
          </p:cNvPicPr>
          <p:nvPr/>
        </p:nvPicPr>
        <p:blipFill>
          <a:blip r:embed="rId3"/>
          <a:stretch>
            <a:fillRect/>
          </a:stretch>
        </p:blipFill>
        <p:spPr>
          <a:xfrm>
            <a:off x="419633" y="4106195"/>
            <a:ext cx="5694073" cy="2369689"/>
          </a:xfrm>
          <a:prstGeom prst="rect">
            <a:avLst/>
          </a:prstGeom>
        </p:spPr>
      </p:pic>
      <p:pic>
        <p:nvPicPr>
          <p:cNvPr id="23" name="Picture 22">
            <a:extLst>
              <a:ext uri="{FF2B5EF4-FFF2-40B4-BE49-F238E27FC236}">
                <a16:creationId xmlns:a16="http://schemas.microsoft.com/office/drawing/2014/main" id="{22E32541-3930-C697-7545-BDB5852E0C9D}"/>
              </a:ext>
            </a:extLst>
          </p:cNvPr>
          <p:cNvPicPr>
            <a:picLocks noChangeAspect="1"/>
          </p:cNvPicPr>
          <p:nvPr/>
        </p:nvPicPr>
        <p:blipFill>
          <a:blip r:embed="rId4"/>
          <a:stretch>
            <a:fillRect/>
          </a:stretch>
        </p:blipFill>
        <p:spPr>
          <a:xfrm>
            <a:off x="6254876" y="4087907"/>
            <a:ext cx="5753740" cy="2369689"/>
          </a:xfrm>
          <a:prstGeom prst="rect">
            <a:avLst/>
          </a:prstGeom>
        </p:spPr>
      </p:pic>
      <p:pic>
        <p:nvPicPr>
          <p:cNvPr id="25" name="Picture 24">
            <a:extLst>
              <a:ext uri="{FF2B5EF4-FFF2-40B4-BE49-F238E27FC236}">
                <a16:creationId xmlns:a16="http://schemas.microsoft.com/office/drawing/2014/main" id="{EFD799BD-9B4C-0477-242C-936E35BB2F3E}"/>
              </a:ext>
            </a:extLst>
          </p:cNvPr>
          <p:cNvPicPr>
            <a:picLocks noChangeAspect="1"/>
          </p:cNvPicPr>
          <p:nvPr/>
        </p:nvPicPr>
        <p:blipFill>
          <a:blip r:embed="rId5"/>
          <a:stretch>
            <a:fillRect/>
          </a:stretch>
        </p:blipFill>
        <p:spPr>
          <a:xfrm>
            <a:off x="6274933" y="1402077"/>
            <a:ext cx="5715395" cy="2456691"/>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2" y="1356890"/>
            <a:ext cx="11029615" cy="4412974"/>
          </a:xfrm>
        </p:spPr>
        <p:txBody>
          <a:bodyPr>
            <a:normAutofit/>
          </a:bodyPr>
          <a:lstStyle/>
          <a:p>
            <a:pPr marL="0" indent="0" algn="just">
              <a:buNone/>
            </a:pPr>
            <a:r>
              <a:rPr lang="en-US" sz="2400" dirty="0"/>
              <a:t>The steganography project is complete, and it successfully hides secret messages in images. This project is important because it helps keep sensitive information safe from unauthorized access. With this technology, individuals and organizations can securely share confidential data. The project's success shows that steganography can be a powerful tool for protecting sensitive information. Future developments can make it even more secure and widely available. Overall, this project has achieved its goal of creating a secure and reliable steganography system.</a:t>
            </a:r>
            <a:endParaRPr lang="en-IN" sz="24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sz="2400" dirty="0">
                <a:hlinkClick r:id="rId2"/>
              </a:rPr>
              <a:t>https://github.com/Ajay2309/Steganography.git</a:t>
            </a:r>
            <a:endParaRPr lang="en-IN" sz="2400"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102</TotalTime>
  <Words>479</Words>
  <Application>Microsoft Office PowerPoint</Application>
  <PresentationFormat>Widescreen</PresentationFormat>
  <Paragraphs>49</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Calibri Light</vt:lpstr>
      <vt:lpstr>Franklin Gothic Book</vt:lpstr>
      <vt:lpstr>Franklin Gothic Demi</vt:lpstr>
      <vt:lpstr>Wingdings</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ajmax2309@gmail.com</cp:lastModifiedBy>
  <cp:revision>28</cp:revision>
  <dcterms:created xsi:type="dcterms:W3CDTF">2021-05-26T16:50:10Z</dcterms:created>
  <dcterms:modified xsi:type="dcterms:W3CDTF">2025-02-21T16:45:01Z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