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MS)" panose="020F0502020204030204" pitchFamily="34" charset="0"/>
      <p:regular r:id="rId17"/>
    </p:embeddedFont>
    <p:embeddedFont>
      <p:font typeface="Times New Roman" panose="02020603050405020304" pitchFamily="18" charset="0"/>
      <p:regular r:id="rId18"/>
    </p:embeddedFont>
    <p:embeddedFont>
      <p:font typeface="Times New Roman Bold" panose="02030802070405020303" pitchFamily="18" charset="0"/>
      <p:regular r:id="rId19"/>
    </p:embeddedFont>
    <p:embeddedFont>
      <p:font typeface="Trebuchet MS" panose="020B0603020202020204" pitchFamily="34" charset="0"/>
      <p:regular r:id="rId20"/>
    </p:embeddedFont>
    <p:embeddedFont>
      <p:font typeface="Trebuchet MS Bold" panose="020B0703020202020204" pitchFamily="34" charset="0"/>
      <p:regular r:id="rId21"/>
    </p:embeddedFont>
    <p:embeddedFont>
      <p:font typeface="TT Rounds Condensed" panose="02000506030000020003" pitchFamily="2" charset="0"/>
      <p:regular r:id="rId22"/>
    </p:embeddedFont>
    <p:embeddedFont>
      <p:font typeface="TT Rounds Condensed Bold" panose="02000806030000020003"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12" Type="http://schemas.openxmlformats.org/officeDocument/2006/relationships/image" Target="../media/image11.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3.xml.rels><?xml version="1.0" encoding="UTF-8" standalone="yes"?>
<Relationships xmlns="http://schemas.openxmlformats.org/package/2006/relationships"><Relationship Id="rId8" Type="http://schemas.openxmlformats.org/officeDocument/2006/relationships/image" Target="../media/image19.jpeg" /><Relationship Id="rId3" Type="http://schemas.openxmlformats.org/officeDocument/2006/relationships/image" Target="../media/image13.svg" /><Relationship Id="rId7" Type="http://schemas.openxmlformats.org/officeDocument/2006/relationships/image" Target="../media/image15.png" /><Relationship Id="rId2" Type="http://schemas.openxmlformats.org/officeDocument/2006/relationships/image" Target="../media/image12.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svg" /><Relationship Id="rId4" Type="http://schemas.openxmlformats.org/officeDocument/2006/relationships/image" Target="../media/image16.png" /></Relationships>
</file>

<file path=ppt/slides/_rels/slide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9195" y="139064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1080856" y="-95255"/>
            <a:ext cx="7302398" cy="10477495"/>
          </a:xfrm>
          <a:custGeom>
            <a:avLst/>
            <a:gdLst/>
            <a:ahLst/>
            <a:cxnLst/>
            <a:rect l="l" t="t" r="r" b="b"/>
            <a:pathLst>
              <a:path w="7302398" h="10477495">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7100237" y="9677976"/>
            <a:ext cx="114800" cy="303286"/>
          </a:xfrm>
          <a:prstGeom prst="rect">
            <a:avLst/>
          </a:prstGeom>
        </p:spPr>
        <p:txBody>
          <a:bodyPr lIns="0" tIns="0" rIns="0" bIns="0" rtlCol="0" anchor="t">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id="9" name="TextBox 9"/>
          <p:cNvSpPr txBox="1"/>
          <p:nvPr/>
        </p:nvSpPr>
        <p:spPr>
          <a:xfrm>
            <a:off x="1752148" y="4161087"/>
            <a:ext cx="14259453" cy="4831066"/>
          </a:xfrm>
          <a:prstGeom prst="rect">
            <a:avLst/>
          </a:prstGeom>
        </p:spPr>
        <p:txBody>
          <a:bodyPr lIns="0" tIns="0" rIns="0" bIns="0" rtlCol="0" anchor="t">
            <a:spAutoFit/>
          </a:bodyPr>
          <a:lstStyle/>
          <a:p>
            <a:pPr algn="l">
              <a:lnSpc>
                <a:spcPts val="4823"/>
              </a:lnSpc>
            </a:pPr>
            <a:r>
              <a:rPr lang="en-US" sz="4060">
                <a:solidFill>
                  <a:srgbClr val="000000"/>
                </a:solidFill>
                <a:latin typeface="Calibri (MS)"/>
                <a:ea typeface="Calibri (MS)"/>
                <a:cs typeface="Calibri (MS)"/>
                <a:sym typeface="Calibri (MS)"/>
              </a:rPr>
              <a:t>STUDENT NAME: </a:t>
            </a:r>
            <a:r>
              <a:rPr lang="en-IN" sz="4060">
                <a:solidFill>
                  <a:srgbClr val="000000"/>
                </a:solidFill>
                <a:latin typeface="Calibri (MS)"/>
                <a:ea typeface="Calibri (MS)"/>
                <a:cs typeface="Calibri (MS)"/>
                <a:sym typeface="Calibri (MS)"/>
              </a:rPr>
              <a:t>Ajay M</a:t>
            </a:r>
            <a:endParaRPr lang="en-US" sz="4060">
              <a:solidFill>
                <a:srgbClr val="000000"/>
              </a:solidFill>
              <a:latin typeface="Calibri (MS)"/>
              <a:ea typeface="Calibri (MS)"/>
              <a:cs typeface="Calibri (MS)"/>
              <a:sym typeface="Calibri (MS)"/>
            </a:endParaRPr>
          </a:p>
          <a:p>
            <a:pPr algn="l">
              <a:lnSpc>
                <a:spcPts val="4823"/>
              </a:lnSpc>
            </a:pPr>
            <a:r>
              <a:rPr lang="en-US" sz="4060">
                <a:solidFill>
                  <a:srgbClr val="000000"/>
                </a:solidFill>
                <a:latin typeface="Calibri (MS)"/>
                <a:ea typeface="Calibri (MS)"/>
                <a:cs typeface="Calibri (MS)"/>
                <a:sym typeface="Calibri (MS)"/>
              </a:rPr>
              <a:t> REGISTER NO:  3122115</a:t>
            </a:r>
            <a:r>
              <a:rPr lang="en-IN" sz="4060">
                <a:solidFill>
                  <a:srgbClr val="000000"/>
                </a:solidFill>
                <a:latin typeface="Calibri (MS)"/>
                <a:ea typeface="Calibri (MS)"/>
                <a:cs typeface="Calibri (MS)"/>
                <a:sym typeface="Calibri (MS)"/>
              </a:rPr>
              <a:t>56</a:t>
            </a:r>
          </a:p>
          <a:p>
            <a:pPr algn="l">
              <a:lnSpc>
                <a:spcPts val="4823"/>
              </a:lnSpc>
            </a:pPr>
            <a:r>
              <a:rPr lang="en-IN" sz="4060">
                <a:solidFill>
                  <a:srgbClr val="000000"/>
                </a:solidFill>
                <a:latin typeface="Calibri (MS)"/>
                <a:ea typeface="Calibri (MS)"/>
                <a:cs typeface="Calibri (MS)"/>
                <a:sym typeface="Calibri (MS)"/>
              </a:rPr>
              <a:t>49E17C3E4EE96B6977D423AB8ED16868</a:t>
            </a:r>
            <a:endParaRPr lang="en-US" sz="4060">
              <a:solidFill>
                <a:srgbClr val="000000"/>
              </a:solidFill>
              <a:latin typeface="Calibri (MS)"/>
              <a:ea typeface="Calibri (MS)"/>
              <a:cs typeface="Calibri (MS)"/>
              <a:sym typeface="Calibri (MS)"/>
            </a:endParaRPr>
          </a:p>
          <a:p>
            <a:pPr algn="l">
              <a:lnSpc>
                <a:spcPts val="4823"/>
              </a:lnSpc>
            </a:pPr>
            <a:r>
              <a:rPr lang="en-US" sz="4060">
                <a:solidFill>
                  <a:srgbClr val="000000"/>
                </a:solidFill>
                <a:latin typeface="Calibri (MS)"/>
                <a:ea typeface="Calibri (MS)"/>
                <a:cs typeface="Calibri (MS)"/>
                <a:sym typeface="Calibri (MS)"/>
              </a:rPr>
              <a:t>                            </a:t>
            </a:r>
          </a:p>
          <a:p>
            <a:pPr algn="l">
              <a:lnSpc>
                <a:spcPts val="5690"/>
              </a:lnSpc>
            </a:pPr>
            <a:r>
              <a:rPr lang="en-US" sz="4064">
                <a:solidFill>
                  <a:srgbClr val="000000"/>
                </a:solidFill>
                <a:latin typeface="Calibri (MS)"/>
                <a:ea typeface="Calibri (MS)"/>
                <a:cs typeface="Calibri (MS)"/>
                <a:sym typeface="Calibri (MS)"/>
              </a:rPr>
              <a:t>DEPARTMENT: B.COM BANK MANAGEMENT </a:t>
            </a:r>
          </a:p>
          <a:p>
            <a:pPr algn="l">
              <a:lnSpc>
                <a:spcPts val="10150"/>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id="10" name="TextBox 10"/>
          <p:cNvSpPr txBox="1"/>
          <p:nvPr/>
        </p:nvSpPr>
        <p:spPr>
          <a:xfrm>
            <a:off x="335756" y="257170"/>
            <a:ext cx="14298974" cy="113347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348740" y="1610201"/>
            <a:ext cx="12061508" cy="9613047"/>
          </a:xfrm>
          <a:prstGeom prst="rect">
            <a:avLst/>
          </a:prstGeom>
        </p:spPr>
        <p:txBody>
          <a:bodyPr lIns="0" tIns="0" rIns="0" bIns="0" rtlCol="0" anchor="t">
            <a:spAutoFit/>
          </a:bodyPr>
          <a:lstStyle/>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234440" y="264795"/>
            <a:ext cx="12047220" cy="10167045"/>
          </a:xfrm>
          <a:prstGeom prst="rect">
            <a:avLst/>
          </a:prstGeom>
        </p:spPr>
        <p:txBody>
          <a:bodyPr lIns="0" tIns="0" rIns="0" bIns="0" rtlCol="0" anchor="t">
            <a:spAutoFit/>
          </a:bodyPr>
          <a:lstStyle/>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482397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31" name="Freeform 31"/>
          <p:cNvSpPr/>
          <p:nvPr/>
        </p:nvSpPr>
        <p:spPr>
          <a:xfrm>
            <a:off x="1132998" y="2220500"/>
            <a:ext cx="9773019" cy="6629400"/>
          </a:xfrm>
          <a:custGeom>
            <a:avLst/>
            <a:gdLst/>
            <a:ahLst/>
            <a:cxnLst/>
            <a:rect l="l" t="t" r="r" b="b"/>
            <a:pathLst>
              <a:path w="9773019" h="6629400">
                <a:moveTo>
                  <a:pt x="0" y="0"/>
                </a:moveTo>
                <a:lnTo>
                  <a:pt x="9773019" y="0"/>
                </a:lnTo>
                <a:lnTo>
                  <a:pt x="9773019" y="6629400"/>
                </a:lnTo>
                <a:lnTo>
                  <a:pt x="0" y="6629400"/>
                </a:lnTo>
                <a:lnTo>
                  <a:pt x="0" y="0"/>
                </a:lnTo>
                <a:close/>
              </a:path>
            </a:pathLst>
          </a:custGeom>
          <a:blipFill>
            <a:blip r:embed="rId3"/>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148840" y="1988820"/>
            <a:ext cx="11590020" cy="8172360"/>
          </a:xfrm>
          <a:prstGeom prst="rect">
            <a:avLst/>
          </a:prstGeom>
        </p:spPr>
        <p:txBody>
          <a:bodyPr lIns="0" tIns="0" rIns="0" bIns="0" rtlCol="0" anchor="t">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u="sng" spc="44">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32" name="TextBox 32"/>
          <p:cNvSpPr txBox="1"/>
          <p:nvPr/>
        </p:nvSpPr>
        <p:spPr>
          <a:xfrm>
            <a:off x="1279786" y="2097038"/>
            <a:ext cx="11274164" cy="6814322"/>
          </a:xfrm>
          <a:prstGeom prst="rect">
            <a:avLst/>
          </a:prstGeom>
        </p:spPr>
        <p:txBody>
          <a:bodyPr lIns="0" tIns="0" rIns="0" bIns="0" rtlCol="0" anchor="t">
            <a:spAutoFit/>
          </a:bodyPr>
          <a:lstStyle/>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endParaRPr lang="en-US" sz="2981" spc="27">
              <a:solidFill>
                <a:srgbClr val="000000"/>
              </a:solidFill>
              <a:latin typeface="TT Rounds Condensed"/>
              <a:ea typeface="TT Rounds Condensed"/>
              <a:cs typeface="TT Rounds Condensed"/>
              <a:sym typeface="TT Rounds Condensed"/>
            </a:endParaRPr>
          </a:p>
          <a:p>
            <a:pPr algn="l">
              <a:lnSpc>
                <a:spcPts val="3577"/>
              </a:lnSpc>
            </a:pPr>
            <a:r>
              <a:rPr lang="en-US" sz="2981" spc="27">
                <a:solidFill>
                  <a:srgbClr val="000000"/>
                </a:solidFill>
                <a:latin typeface="TT Rounds Condensed"/>
                <a:ea typeface="TT Rounds Condensed"/>
                <a:cs typeface="TT Rounds Condensed"/>
                <a:sym typeface="TT Rounds Condensed"/>
              </a:rPr>
              <a:t>1.Employee id</a:t>
            </a:r>
          </a:p>
          <a:p>
            <a:pPr algn="l">
              <a:lnSpc>
                <a:spcPts val="3577"/>
              </a:lnSpc>
            </a:pPr>
            <a:r>
              <a:rPr lang="en-US" sz="2981" spc="27">
                <a:solidFill>
                  <a:srgbClr val="000000"/>
                </a:solidFill>
                <a:latin typeface="TT Rounds Condensed"/>
                <a:ea typeface="TT Rounds Condensed"/>
                <a:cs typeface="TT Rounds Condensed"/>
                <a:sym typeface="TT Rounds Condensed"/>
              </a:rPr>
              <a:t>2.Name</a:t>
            </a:r>
          </a:p>
          <a:p>
            <a:pPr algn="l">
              <a:lnSpc>
                <a:spcPts val="3577"/>
              </a:lnSpc>
            </a:pPr>
            <a:r>
              <a:rPr lang="en-US" sz="2981" spc="27">
                <a:solidFill>
                  <a:srgbClr val="000000"/>
                </a:solidFill>
                <a:latin typeface="TT Rounds Condensed"/>
                <a:ea typeface="TT Rounds Condensed"/>
                <a:cs typeface="TT Rounds Condensed"/>
                <a:sym typeface="TT Rounds Condensed"/>
              </a:rPr>
              <a:t>3.Department</a:t>
            </a:r>
          </a:p>
          <a:p>
            <a:pPr algn="l">
              <a:lnSpc>
                <a:spcPts val="3577"/>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7"/>
              </a:lnSpc>
            </a:pPr>
            <a:r>
              <a:rPr lang="en-US" sz="2981" spc="27">
                <a:solidFill>
                  <a:srgbClr val="000000"/>
                </a:solidFill>
                <a:latin typeface="TT Rounds Condensed"/>
                <a:ea typeface="TT Rounds Condensed"/>
                <a:cs typeface="TT Rounds Condensed"/>
                <a:sym typeface="TT Rounds Condensed"/>
              </a:rPr>
              <a:t>5.Position</a:t>
            </a:r>
          </a:p>
          <a:p>
            <a:pPr algn="l">
              <a:lnSpc>
                <a:spcPts val="3577"/>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7"/>
              </a:lnSpc>
            </a:pPr>
            <a:r>
              <a:rPr lang="en-US" sz="2981" spc="27">
                <a:solidFill>
                  <a:srgbClr val="000000"/>
                </a:solidFill>
                <a:latin typeface="TT Rounds Condensed"/>
                <a:ea typeface="TT Rounds Condensed"/>
                <a:cs typeface="TT Rounds Condensed"/>
                <a:sym typeface="TT Rounds Condensed"/>
              </a:rPr>
              <a:t>7.Salary</a:t>
            </a:r>
          </a:p>
          <a:p>
            <a:pPr algn="l">
              <a:lnSpc>
                <a:spcPts val="3577"/>
              </a:lnSpc>
            </a:pPr>
            <a:r>
              <a:rPr lang="en-US" sz="2981" spc="27">
                <a:solidFill>
                  <a:srgbClr val="000000"/>
                </a:solidFill>
                <a:latin typeface="TT Rounds Condensed"/>
                <a:ea typeface="TT Rounds Condensed"/>
                <a:cs typeface="TT Rounds Condensed"/>
                <a:sym typeface="TT Rounds Condensed"/>
              </a:rPr>
              <a:t>8.bonus</a:t>
            </a:r>
          </a:p>
          <a:p>
            <a:pPr algn="l">
              <a:lnSpc>
                <a:spcPts val="3577"/>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7"/>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941206" y="2362051"/>
            <a:ext cx="12831944" cy="7677012"/>
          </a:xfrm>
          <a:prstGeom prst="rect">
            <a:avLst/>
          </a:prstGeom>
        </p:spPr>
        <p:txBody>
          <a:bodyPr lIns="0" tIns="0" rIns="0" bIns="0" rtlCol="0" anchor="t">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1" name="TextBox 31"/>
          <p:cNvSpPr txBox="1"/>
          <p:nvPr/>
        </p:nvSpPr>
        <p:spPr>
          <a:xfrm>
            <a:off x="1360089" y="2685346"/>
            <a:ext cx="7783911" cy="6002537"/>
          </a:xfrm>
          <a:prstGeom prst="rect">
            <a:avLst/>
          </a:prstGeom>
        </p:spPr>
        <p:txBody>
          <a:bodyPr lIns="0" tIns="0" rIns="0" bIns="0" rtlCol="0" anchor="t">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endParaRPr lang="en-US" sz="7200" spc="67">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114800" cy="4872038"/>
          </a:xfrm>
          <a:custGeom>
            <a:avLst/>
            <a:gdLst/>
            <a:ahLst/>
            <a:cxnLst/>
            <a:rect l="l" t="t" r="r" b="b"/>
            <a:pathLst>
              <a:path w="4114800" h="4872038">
                <a:moveTo>
                  <a:pt x="0" y="0"/>
                </a:moveTo>
                <a:lnTo>
                  <a:pt x="4114800" y="0"/>
                </a:lnTo>
                <a:lnTo>
                  <a:pt x="4114800" y="4872038"/>
                </a:lnTo>
                <a:lnTo>
                  <a:pt x="0" y="4872038"/>
                </a:lnTo>
                <a:lnTo>
                  <a:pt x="0" y="0"/>
                </a:lnTo>
                <a:close/>
              </a:path>
            </a:pathLst>
          </a:custGeom>
          <a:blipFill>
            <a:blip r:embed="rId3"/>
            <a:stretch>
              <a:fillRect t="-869" b="-869"/>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4320540" y="4247259"/>
            <a:ext cx="6153627" cy="2965073"/>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1224438" y="2788920"/>
            <a:ext cx="16121955" cy="4525211"/>
          </a:xfrm>
          <a:prstGeom prst="rect">
            <a:avLst/>
          </a:prstGeom>
        </p:spPr>
        <p:txBody>
          <a:bodyPr lIns="0" tIns="0" rIns="0" bIns="0" rtlCol="0" anchor="t">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32" name="TextBox 32"/>
          <p:cNvSpPr txBox="1"/>
          <p:nvPr/>
        </p:nvSpPr>
        <p:spPr>
          <a:xfrm>
            <a:off x="2550318" y="3351297"/>
            <a:ext cx="10675620" cy="1155056"/>
          </a:xfrm>
          <a:prstGeom prst="rect">
            <a:avLst/>
          </a:prstGeom>
        </p:spPr>
        <p:txBody>
          <a:bodyPr lIns="0" tIns="0" rIns="0" bIns="0" rtlCol="0" anchor="t">
            <a:spAutoFit/>
          </a:bodyPr>
          <a:lstStyle/>
          <a:p>
            <a:pPr marL="651510" lvl="1" indent="-325755" algn="l">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Employee_Data_Analysis.pptx</dc:title>
  <cp:lastModifiedBy>Ajay M</cp:lastModifiedBy>
  <cp:revision>2</cp:revision>
  <dcterms:created xsi:type="dcterms:W3CDTF">2006-08-16T00:00:00Z</dcterms:created>
  <dcterms:modified xsi:type="dcterms:W3CDTF">2024-09-11T07:55:29Z</dcterms:modified>
  <dc:identifier>DAGPansVsUk</dc:identifier>
</cp:coreProperties>
</file>