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59174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28862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1271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602430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588241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261465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30031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76262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99384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53385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75751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58118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405273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23155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550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912045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17259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5051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787510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5575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51766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06513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77576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6257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45801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76169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8824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77216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5126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064292" y="2879690"/>
            <a:ext cx="8610600" cy="26250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 AJAY</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312207953</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asunm1325312207953</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B41D8443F629695BE9F4F14F9DB8065D</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-Bcom -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795220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8"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0846590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10041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矩形"/>
          <p:cNvSpPr>
            <a:spLocks/>
          </p:cNvSpPr>
          <p:nvPr/>
        </p:nvSpPr>
        <p:spPr>
          <a:xfrm rot="0">
            <a:off x="739774" y="1676400"/>
            <a:ext cx="7947023" cy="2862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652802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6583481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7"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585019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1125261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3208162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33400" y="1813351"/>
            <a:ext cx="7248525" cy="3520437"/>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8298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30" name="矩形"/>
          <p:cNvSpPr>
            <a:spLocks/>
          </p:cNvSpPr>
          <p:nvPr/>
        </p:nvSpPr>
        <p:spPr>
          <a:xfrm rot="0">
            <a:off x="457200" y="1930318"/>
            <a:ext cx="754256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64683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9"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6201937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8000" y="2361723"/>
            <a:ext cx="51054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18506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40933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71977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2024-08-30T03:54:33Z</dcterms:modified>
</cp:coreProperties>
</file>