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72" r:id="rId10"/>
    <p:sldId id="263" r:id="rId11"/>
    <p:sldId id="275" r:id="rId12"/>
    <p:sldId id="264" r:id="rId13"/>
    <p:sldId id="267" r:id="rId14"/>
    <p:sldId id="265" r:id="rId15"/>
    <p:sldId id="273" r:id="rId16"/>
    <p:sldId id="266" r:id="rId17"/>
    <p:sldId id="269" r:id="rId18"/>
    <p:sldId id="276" r:id="rId19"/>
    <p:sldId id="270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587" autoAdjust="0"/>
    <p:restoredTop sz="94624" autoAdjust="0"/>
  </p:normalViewPr>
  <p:slideViewPr>
    <p:cSldViewPr>
      <p:cViewPr varScale="1">
        <p:scale>
          <a:sx n="69" d="100"/>
          <a:sy n="69" d="100"/>
        </p:scale>
        <p:origin x="-1416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90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76D99-87B8-4CC7-8662-AD5C171601C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804F0-6B81-43D6-8304-9A536D7A167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76D99-87B8-4CC7-8662-AD5C171601C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804F0-6B81-43D6-8304-9A536D7A167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76D99-87B8-4CC7-8662-AD5C171601C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804F0-6B81-43D6-8304-9A536D7A167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76D99-87B8-4CC7-8662-AD5C171601C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804F0-6B81-43D6-8304-9A536D7A167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76D99-87B8-4CC7-8662-AD5C171601C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804F0-6B81-43D6-8304-9A536D7A167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76D99-87B8-4CC7-8662-AD5C171601C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804F0-6B81-43D6-8304-9A536D7A167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76D99-87B8-4CC7-8662-AD5C171601C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804F0-6B81-43D6-8304-9A536D7A167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76D99-87B8-4CC7-8662-AD5C171601C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804F0-6B81-43D6-8304-9A536D7A167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76D99-87B8-4CC7-8662-AD5C171601C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804F0-6B81-43D6-8304-9A536D7A167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76D99-87B8-4CC7-8662-AD5C171601C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804F0-6B81-43D6-8304-9A536D7A167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76D99-87B8-4CC7-8662-AD5C171601C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804F0-6B81-43D6-8304-9A536D7A167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C76D99-87B8-4CC7-8662-AD5C171601C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6804F0-6B81-43D6-8304-9A536D7A1677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381000"/>
            <a:ext cx="8229600" cy="762000"/>
          </a:xfrm>
        </p:spPr>
        <p:txBody>
          <a:bodyPr>
            <a:noAutofit/>
          </a:bodyPr>
          <a:lstStyle/>
          <a:p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4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ostel </a:t>
            </a:r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4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anagement </a:t>
            </a:r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4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ystem</a:t>
            </a:r>
            <a:endParaRPr lang="en-U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67000" y="5486400"/>
            <a:ext cx="5715000" cy="914400"/>
          </a:xfrm>
        </p:spPr>
        <p:txBody>
          <a:bodyPr>
            <a:normAutofit fontScale="25000" lnSpcReduction="20000"/>
          </a:bodyPr>
          <a:lstStyle/>
          <a:p>
            <a:pPr algn="l"/>
            <a:r>
              <a:rPr lang="en-US" sz="4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               </a:t>
            </a:r>
            <a:r>
              <a:rPr lang="en-US" sz="8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Name: Ajaykarthi N</a:t>
            </a:r>
            <a:r>
              <a:rPr lang="en-IN" altLang="en-US" sz="8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agarajan</a:t>
            </a:r>
            <a:endParaRPr lang="en-US" sz="80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8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Batch: EB_JAVA 5768</a:t>
            </a:r>
            <a:endParaRPr lang="en-US" sz="80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8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Enrollment No: EBEON0721410266</a:t>
            </a:r>
            <a:endParaRPr lang="en-US" sz="80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4" name="Picture 3" descr="WhatsApp Image 2021-10-16 at 3.22.42 PM.jpe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40936" y="1066800"/>
            <a:ext cx="7462128" cy="43434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  <a:softEdge rad="63500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73162"/>
          </a:xfrm>
        </p:spPr>
        <p:txBody>
          <a:bodyPr/>
          <a:lstStyle/>
          <a:p>
            <a:pPr algn="l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Notice Board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7772400" cy="4830763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Notice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boards are used in many </a:t>
            </a: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different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types of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organizations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communication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purposes. </a:t>
            </a: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Using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 types of boards is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</a:t>
            </a: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effective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way of displaying information </a:t>
            </a: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communicating with staff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visitors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28675" name="Picture 3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 rot="449036">
            <a:off x="5037203" y="1276292"/>
            <a:ext cx="3469265" cy="3860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  <a:softEdge rad="31750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036638"/>
          </a:xfrm>
        </p:spPr>
        <p:txBody>
          <a:bodyPr>
            <a:normAutofit fontScale="90000"/>
          </a:bodyPr>
          <a:lstStyle/>
          <a:p>
            <a:r>
              <a:rPr lang="en-US" sz="49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Notice Board</a:t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1"/>
          <a:srcRect/>
          <a:stretch>
            <a:fillRect/>
          </a:stretch>
        </p:blipFill>
        <p:spPr bwMode="auto">
          <a:xfrm>
            <a:off x="638175" y="1143000"/>
            <a:ext cx="7867650" cy="4952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Login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33800" y="1143000"/>
            <a:ext cx="5029200" cy="5486400"/>
          </a:xfrm>
        </p:spPr>
        <p:txBody>
          <a:bodyPr>
            <a:normAutofit/>
          </a:bodyPr>
          <a:lstStyle/>
          <a:p>
            <a:pPr algn="just">
              <a:lnSpc>
                <a:spcPct val="120000"/>
              </a:lnSpc>
              <a:buFont typeface="Wingdings" panose="05000000000000000000" pitchFamily="2" charset="2"/>
              <a:buChar char="q"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login page is a web page to a website that requires User identification and authentication, regularly performed by entering a username and password combination.</a:t>
            </a: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  <a:buFont typeface="Wingdings" panose="05000000000000000000" pitchFamily="2" charset="2"/>
              <a:buChar char="q"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When users come to a web page, and already have an account it should be immediately clear where they go to login. Rather than providing a ‘Login’ link it’s better to show the input fields, so that users can login directly from a page.</a:t>
            </a: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endParaRPr lang="en-US" sz="2000" dirty="0"/>
          </a:p>
        </p:txBody>
      </p:sp>
      <p:pic>
        <p:nvPicPr>
          <p:cNvPr id="4" name="Picture 3" descr="f95419762d72fa3d67e98a3ad30fab99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8600" y="1371600"/>
            <a:ext cx="3810000" cy="44196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  <a:softEdge rad="63500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Login</a:t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1"/>
          <a:srcRect/>
          <a:stretch>
            <a:fillRect/>
          </a:stretch>
        </p:blipFill>
        <p:spPr bwMode="auto">
          <a:xfrm>
            <a:off x="657225" y="1143000"/>
            <a:ext cx="782955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Feedback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0292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Hostel is a place where food and lodging</a:t>
            </a: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are provided for students</a:t>
            </a:r>
            <a:r>
              <a:rPr lang="en-IN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Life in a hostel is</a:t>
            </a: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different from the life in a home. </a:t>
            </a: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IN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 Feedback is one of the major tool to </a:t>
            </a:r>
            <a:endParaRPr lang="en-IN" alt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en-IN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collect information or drawbacks of the hostal</a:t>
            </a:r>
            <a:endParaRPr lang="en-IN" alt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en-IN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 it can be corrected in upcoming days.</a:t>
            </a:r>
            <a:endParaRPr lang="en-IN" alt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en-IN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Which makes the hostel a better place for</a:t>
            </a:r>
            <a:endParaRPr lang="en-IN" alt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en-IN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students.</a:t>
            </a: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Wingdings" panose="05000000000000000000" pitchFamily="2" charset="2"/>
              <a:buNone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download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880283">
            <a:off x="5984875" y="2077720"/>
            <a:ext cx="2576830" cy="2425065"/>
          </a:xfrm>
          <a:prstGeom prst="rect">
            <a:avLst/>
          </a:prstGeom>
          <a:effectLst>
            <a:reflection blurRad="6350" stA="50000" endA="300" endPos="55000" dir="5400000" sy="-100000" algn="bl" rotWithShape="0"/>
            <a:softEdge rad="317500"/>
          </a:effectLst>
          <a:scene3d>
            <a:camera prst="perspectiveHeroicExtremeLeftFacing"/>
            <a:lightRig rig="threePt" dir="t"/>
          </a:scene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US" sz="49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Feedback</a:t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1"/>
          <a:srcRect/>
          <a:stretch>
            <a:fillRect/>
          </a:stretch>
        </p:blipFill>
        <p:spPr bwMode="auto">
          <a:xfrm>
            <a:off x="623887" y="1143000"/>
            <a:ext cx="7896225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Technology Used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438399"/>
            <a:ext cx="3352800" cy="281940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endParaRPr lang="en-US" sz="3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CSS</a:t>
            </a:r>
            <a:endParaRPr lang="en-US" sz="3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Java Script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web-development-code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549353">
            <a:off x="6077585" y="2400300"/>
            <a:ext cx="2543175" cy="1885950"/>
          </a:xfrm>
          <a:prstGeom prst="rect">
            <a:avLst/>
          </a:prstGeom>
          <a:effectLst>
            <a:reflection blurRad="6350" stA="52000" endA="300" endPos="35000" dir="5400000" sy="-100000" algn="bl" rotWithShape="0"/>
            <a:softEdge rad="127000"/>
          </a:effectLst>
          <a:scene3d>
            <a:camera prst="perspectiveHeroicExtremeLeftFacing"/>
            <a:lightRig rig="threePt" dir="t"/>
          </a:scene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960438"/>
          </a:xfrm>
        </p:spPr>
        <p:txBody>
          <a:bodyPr/>
          <a:lstStyle/>
          <a:p>
            <a:pPr algn="l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US" dirty="0"/>
          </a:p>
        </p:txBody>
      </p:sp>
      <p:pic>
        <p:nvPicPr>
          <p:cNvPr id="317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1"/>
          <a:srcRect/>
          <a:stretch>
            <a:fillRect/>
          </a:stretch>
        </p:blipFill>
        <p:spPr bwMode="auto">
          <a:xfrm rot="833287">
            <a:off x="5447665" y="2374265"/>
            <a:ext cx="3453765" cy="25615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  <a:softEdge rad="635000"/>
          </a:effectLst>
        </p:spPr>
      </p:pic>
      <p:sp>
        <p:nvSpPr>
          <p:cNvPr id="7" name="Rectangle 6"/>
          <p:cNvSpPr/>
          <p:nvPr/>
        </p:nvSpPr>
        <p:spPr>
          <a:xfrm>
            <a:off x="533400" y="1752600"/>
            <a:ext cx="4876800" cy="41541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Hostel Management is a user-friendly and Customization software for </a:t>
            </a:r>
            <a:r>
              <a:rPr lang="en-I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college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Hostel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Hostel management system has been developed to manage and automate the over-all processing of any large </a:t>
            </a:r>
            <a:r>
              <a:rPr lang="en-I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college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hostel. 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>
              <a:buFont typeface="Wingdings" panose="05000000000000000000" pitchFamily="2" charset="2"/>
              <a:buNone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is a very flexible software and it can be upgraded according to the individual hostel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needs.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9220" name="Picture 4" descr="Thank you images for ppt 2020,Thank You Images, Thank You Pic"/>
          <p:cNvPicPr>
            <a:picLocks noGrp="1" noChangeAspect="1" noChangeArrowheads="1"/>
          </p:cNvPicPr>
          <p:nvPr>
            <p:ph idx="1"/>
          </p:nvPr>
        </p:nvPicPr>
        <p:blipFill>
          <a:blip r:embed="rId1"/>
          <a:srcRect/>
          <a:stretch>
            <a:fillRect/>
          </a:stretch>
        </p:blipFill>
        <p:spPr bwMode="auto">
          <a:xfrm>
            <a:off x="533400" y="609600"/>
            <a:ext cx="8077200" cy="5486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Autofit/>
          </a:bodyPr>
          <a:lstStyle/>
          <a:p>
            <a:pPr algn="l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US" b="1" dirty="0"/>
          </a:p>
        </p:txBody>
      </p:sp>
      <p:pic>
        <p:nvPicPr>
          <p:cNvPr id="4" name="Content Placeholder 3" descr="images (1).jpg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842635" y="2017395"/>
            <a:ext cx="3275330" cy="1743075"/>
          </a:xfrm>
          <a:effectLst>
            <a:reflection blurRad="6350" stA="50000" endA="300" endPos="55000" dir="5400000" sy="-100000" algn="bl" rotWithShape="0"/>
            <a:softEdge rad="127000"/>
          </a:effectLst>
          <a:scene3d>
            <a:camera prst="perspectiveContrastingLeftFacing"/>
            <a:lightRig rig="threePt" dir="t"/>
          </a:scene3d>
        </p:spPr>
      </p:pic>
      <p:sp>
        <p:nvSpPr>
          <p:cNvPr id="5" name="Rectangle 4"/>
          <p:cNvSpPr/>
          <p:nvPr/>
        </p:nvSpPr>
        <p:spPr>
          <a:xfrm>
            <a:off x="685800" y="1219200"/>
            <a:ext cx="8161020" cy="47078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“HOSTEL MANAGEMENT SYSTEM” is an application developed for managing</a:t>
            </a:r>
            <a:r>
              <a:rPr lang="en-I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various activities in the hostel. This project deals with the problems of managing a</a:t>
            </a:r>
            <a:r>
              <a:rPr lang="en-I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hostel and avoids the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 algn="just">
              <a:buFont typeface="Wingdings" panose="05000000000000000000" pitchFamily="2" charset="2"/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problems which occur when carried manually</a:t>
            </a:r>
            <a:r>
              <a:rPr lang="en-I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 algn="just">
              <a:buFont typeface="Wingdings" panose="05000000000000000000" pitchFamily="2" charset="2"/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application is</a:t>
            </a:r>
            <a:r>
              <a:rPr lang="en-I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useful to avoid the manual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 algn="just">
              <a:buFont typeface="Wingdings" panose="05000000000000000000" pitchFamily="2" charset="2"/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entry and is easy to access the data about the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 algn="just">
              <a:buFont typeface="Wingdings" panose="05000000000000000000" pitchFamily="2" charset="2"/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hostels.</a:t>
            </a:r>
            <a:r>
              <a:rPr lang="en-I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Thereby the management of hostel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 algn="just">
              <a:buFont typeface="Wingdings" panose="05000000000000000000" pitchFamily="2" charset="2"/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becomes easier to maintain and access. The</a:t>
            </a:r>
            <a:r>
              <a:rPr lang="en-I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 algn="just">
              <a:buFont typeface="Wingdings" panose="05000000000000000000" pitchFamily="2" charset="2"/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 is provided with easily understandable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 algn="just">
              <a:buFont typeface="Wingdings" panose="05000000000000000000" pitchFamily="2" charset="2"/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userfriendly GUI.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 algn="just">
              <a:buFont typeface="Wingdings" panose="05000000000000000000" pitchFamily="2" charset="2"/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main objectives of the project are to reduce the human effort and processing</a:t>
            </a:r>
            <a:r>
              <a:rPr lang="en-I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in maintaining the student and staff information, acessing the data more easily.</a:t>
            </a:r>
            <a:endParaRPr lang="en-I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295400"/>
          </a:xfrm>
        </p:spPr>
        <p:txBody>
          <a:bodyPr/>
          <a:lstStyle/>
          <a:p>
            <a:pPr algn="l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Content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524000"/>
            <a:ext cx="8001000" cy="48307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Home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Gallery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Alumni Review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Fee Structure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Registration Process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Notice Board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Login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Feedback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hostel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717350">
            <a:off x="5057140" y="1212215"/>
            <a:ext cx="3989070" cy="3632200"/>
          </a:xfrm>
          <a:prstGeom prst="rect">
            <a:avLst/>
          </a:prstGeom>
          <a:ln>
            <a:noFill/>
          </a:ln>
          <a:effectLst>
            <a:glow rad="63500">
              <a:schemeClr val="accent6">
                <a:satMod val="175000"/>
                <a:alpha val="40000"/>
              </a:schemeClr>
            </a:glow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Front" fov="5100000">
              <a:rot lat="0" lon="2100000" rev="0"/>
            </a:camera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Home Page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1"/>
          <a:srcRect/>
          <a:stretch>
            <a:fillRect/>
          </a:stretch>
        </p:blipFill>
        <p:spPr bwMode="auto">
          <a:xfrm>
            <a:off x="533400" y="1219200"/>
            <a:ext cx="80010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519"/>
            <a:ext cx="8229600" cy="926481"/>
          </a:xfrm>
        </p:spPr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Gallery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1"/>
          <a:srcRect/>
          <a:stretch>
            <a:fillRect/>
          </a:stretch>
        </p:blipFill>
        <p:spPr bwMode="auto">
          <a:xfrm>
            <a:off x="576262" y="1219200"/>
            <a:ext cx="7991475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Alumni Review</a:t>
            </a:r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1"/>
          <a:srcRect/>
          <a:stretch>
            <a:fillRect/>
          </a:stretch>
        </p:blipFill>
        <p:spPr bwMode="auto">
          <a:xfrm>
            <a:off x="600075" y="1371600"/>
            <a:ext cx="7943850" cy="44251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762000"/>
          </a:xfrm>
        </p:spPr>
        <p:txBody>
          <a:bodyPr>
            <a:normAutofit fontScale="90000"/>
          </a:bodyPr>
          <a:lstStyle/>
          <a:p>
            <a:r>
              <a:rPr lang="en-US" sz="49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Fee Structure</a:t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1"/>
          <a:srcRect/>
          <a:stretch>
            <a:fillRect/>
          </a:stretch>
        </p:blipFill>
        <p:spPr bwMode="auto">
          <a:xfrm>
            <a:off x="638175" y="1143000"/>
            <a:ext cx="786765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Registration Process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429000" y="1524000"/>
            <a:ext cx="5410200" cy="4602163"/>
          </a:xfrm>
        </p:spPr>
        <p:txBody>
          <a:bodyPr>
            <a:normAutofit lnSpcReduction="10000"/>
          </a:bodyPr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Registers are temporary storage areas for instructions or data. Registers work under the direction of the control unit to accept, hold, and transfer instructions or data and perform </a:t>
            </a:r>
            <a:r>
              <a:rPr lang="en-I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registeration process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q"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q"/>
            </a:pPr>
            <a:r>
              <a:rPr lang="en-I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helps to collect the required data from the new user and send it to the college offecials(Admin), So that they can contact the students for further details.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</p:txBody>
      </p:sp>
      <p:pic>
        <p:nvPicPr>
          <p:cNvPr id="6" name="Picture 5" descr="image-20200214142339-1.jpe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21090666">
            <a:off x="404495" y="1965960"/>
            <a:ext cx="2205990" cy="2540000"/>
          </a:xfrm>
          <a:prstGeom prst="rect">
            <a:avLst/>
          </a:prstGeom>
          <a:effectLst>
            <a:softEdge rad="127000"/>
          </a:effectLst>
          <a:scene3d>
            <a:camera prst="isometricOffAxis1Right"/>
            <a:lightRig rig="threePt" dir="t"/>
          </a:scene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838200"/>
          </a:xfrm>
        </p:spPr>
        <p:txBody>
          <a:bodyPr>
            <a:normAutofit fontScale="90000"/>
          </a:bodyPr>
          <a:lstStyle/>
          <a:p>
            <a:r>
              <a:rPr lang="en-US" sz="49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Registration Process</a:t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1"/>
          <a:srcRect/>
          <a:stretch>
            <a:fillRect/>
          </a:stretch>
        </p:blipFill>
        <p:spPr bwMode="auto">
          <a:xfrm>
            <a:off x="638175" y="1066800"/>
            <a:ext cx="786765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0</TotalTime>
  <Words>2682</Words>
  <Application>WPS Presentation</Application>
  <PresentationFormat>On-screen Show (4:3)</PresentationFormat>
  <Paragraphs>100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6" baseType="lpstr">
      <vt:lpstr>Arial</vt:lpstr>
      <vt:lpstr>SimSun</vt:lpstr>
      <vt:lpstr>Wingdings</vt:lpstr>
      <vt:lpstr>Times New Roman</vt:lpstr>
      <vt:lpstr>Calibri</vt:lpstr>
      <vt:lpstr>Microsoft YaHei</vt:lpstr>
      <vt:lpstr>Arial Unicode MS</vt:lpstr>
      <vt:lpstr>Office Theme</vt:lpstr>
      <vt:lpstr>Hostel Management System</vt:lpstr>
      <vt:lpstr>Introduction</vt:lpstr>
      <vt:lpstr> Content </vt:lpstr>
      <vt:lpstr>Home Page</vt:lpstr>
      <vt:lpstr>Gallery</vt:lpstr>
      <vt:lpstr>Alumni Review</vt:lpstr>
      <vt:lpstr>Fee Structure </vt:lpstr>
      <vt:lpstr>   Registration Process</vt:lpstr>
      <vt:lpstr>Registration Process </vt:lpstr>
      <vt:lpstr>Notice Board</vt:lpstr>
      <vt:lpstr>Notice Board </vt:lpstr>
      <vt:lpstr>Login</vt:lpstr>
      <vt:lpstr>Login </vt:lpstr>
      <vt:lpstr>Feedback</vt:lpstr>
      <vt:lpstr>Feedback </vt:lpstr>
      <vt:lpstr> Technology Used</vt:lpstr>
      <vt:lpstr>Conclusion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Hostel Management System</dc:title>
  <dc:creator>Windows User</dc:creator>
  <cp:lastModifiedBy>ajayk</cp:lastModifiedBy>
  <cp:revision>17</cp:revision>
  <dcterms:created xsi:type="dcterms:W3CDTF">2021-10-16T09:46:00Z</dcterms:created>
  <dcterms:modified xsi:type="dcterms:W3CDTF">2021-10-18T04:02:22Z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AABB776CC0E7498699A3FCC33FAA430A</vt:lpwstr>
  </property>
  <property fmtid="{D5CDD505-2E9C-101B-9397-08002B2CF9AE}" pid="3" name="KSOProductBuildVer">
    <vt:lpwstr>1033-11.2.0.10323</vt:lpwstr>
  </property>
</Properties>
</file>