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1" r:id="rId5"/>
    <p:sldId id="259" r:id="rId6"/>
    <p:sldId id="269" r:id="rId7"/>
    <p:sldId id="270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5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6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5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4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1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8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5DB6B5-6548-450D-BF0F-186E8A45BCF6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A28DBD-4E0B-4210-816B-EDE5734E5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2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 smtClean="0">
                <a:latin typeface="Algerian" panose="04020705040A02060702" pitchFamily="82" charset="0"/>
              </a:rPr>
              <a:t>JukeBox</a:t>
            </a:r>
            <a:endParaRPr lang="en-IN" sz="88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 smtClean="0"/>
              <a:t>Created by Ajay </a:t>
            </a:r>
            <a:r>
              <a:rPr lang="en-US" sz="1800" dirty="0" err="1" smtClean="0"/>
              <a:t>Chavan</a:t>
            </a:r>
            <a:endParaRPr lang="en-US" sz="1800" dirty="0" smtClean="0"/>
          </a:p>
          <a:p>
            <a:r>
              <a:rPr lang="en-US" sz="1800" dirty="0" smtClean="0"/>
              <a:t>Under guidance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Vaibhav</a:t>
            </a:r>
            <a:r>
              <a:rPr lang="en-US" sz="1800" dirty="0" smtClean="0"/>
              <a:t> </a:t>
            </a:r>
            <a:r>
              <a:rPr lang="en-US" sz="1800" dirty="0" err="1" smtClean="0"/>
              <a:t>Diwan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Charul</a:t>
            </a:r>
            <a:r>
              <a:rPr lang="en-US" sz="1800" dirty="0" smtClean="0"/>
              <a:t> </a:t>
            </a:r>
            <a:r>
              <a:rPr lang="en-US" sz="1800" dirty="0" err="1" smtClean="0"/>
              <a:t>Bapna</a:t>
            </a:r>
            <a:r>
              <a:rPr lang="en-US" sz="1800" dirty="0" smtClean="0"/>
              <a:t>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74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 Structure :-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68" y="1976804"/>
            <a:ext cx="5376865" cy="41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70589"/>
              </p:ext>
            </p:extLst>
          </p:nvPr>
        </p:nvGraphicFramePr>
        <p:xfrm>
          <a:off x="327804" y="267418"/>
          <a:ext cx="1604513" cy="238089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04513"/>
              </a:tblGrid>
              <a:tr h="2380891">
                <a:tc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</a:p>
                    <a:p>
                      <a:r>
                        <a:rPr lang="en-US" dirty="0" smtClean="0"/>
                        <a:t>--------------------</a:t>
                      </a:r>
                    </a:p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err="1" smtClean="0"/>
                        <a:t>SongName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Duration</a:t>
                      </a:r>
                    </a:p>
                    <a:p>
                      <a:r>
                        <a:rPr lang="en-US" dirty="0" err="1" smtClean="0"/>
                        <a:t>ArtistName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Genre-Type</a:t>
                      </a:r>
                    </a:p>
                    <a:p>
                      <a:r>
                        <a:rPr lang="en-US" dirty="0" err="1" smtClean="0"/>
                        <a:t>SongPath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47520"/>
              </p:ext>
            </p:extLst>
          </p:nvPr>
        </p:nvGraphicFramePr>
        <p:xfrm>
          <a:off x="2475783" y="319177"/>
          <a:ext cx="1880557" cy="226012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80557"/>
              </a:tblGrid>
              <a:tr h="22601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PlayList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------------------------</a:t>
                      </a:r>
                    </a:p>
                    <a:p>
                      <a:r>
                        <a:rPr lang="en-US" dirty="0" err="1" smtClean="0"/>
                        <a:t>playListId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playListName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98522"/>
              </p:ext>
            </p:extLst>
          </p:nvPr>
        </p:nvGraphicFramePr>
        <p:xfrm>
          <a:off x="353683" y="3234905"/>
          <a:ext cx="1897812" cy="242402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7812"/>
              </a:tblGrid>
              <a:tr h="24240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UserOperation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------------------------</a:t>
                      </a:r>
                    </a:p>
                    <a:p>
                      <a:r>
                        <a:rPr lang="en-IN" sz="1600" dirty="0" err="1" smtClean="0"/>
                        <a:t>createSongPlayList</a:t>
                      </a:r>
                      <a:endParaRPr lang="en-IN" sz="1600" dirty="0" smtClean="0"/>
                    </a:p>
                    <a:p>
                      <a:r>
                        <a:rPr lang="en-IN" sz="1600" dirty="0" err="1" smtClean="0"/>
                        <a:t>addSongtoPlayList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26063"/>
              </p:ext>
            </p:extLst>
          </p:nvPr>
        </p:nvGraphicFramePr>
        <p:xfrm>
          <a:off x="9144000" y="224287"/>
          <a:ext cx="1975449" cy="257929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75449"/>
              </a:tblGrid>
              <a:tr h="25792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SongOperation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-------------------------</a:t>
                      </a:r>
                    </a:p>
                    <a:p>
                      <a:r>
                        <a:rPr lang="en-US" dirty="0" err="1" smtClean="0"/>
                        <a:t>playSong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songListname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40634"/>
              </p:ext>
            </p:extLst>
          </p:nvPr>
        </p:nvGraphicFramePr>
        <p:xfrm>
          <a:off x="5141343" y="189781"/>
          <a:ext cx="3209027" cy="403716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09027"/>
              </a:tblGrid>
              <a:tr h="40371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JukeBoxOperation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------------------------------------------</a:t>
                      </a:r>
                    </a:p>
                    <a:p>
                      <a:r>
                        <a:rPr lang="en-IN" dirty="0" err="1" smtClean="0"/>
                        <a:t>displayAllSongs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displayArtistName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displayGenreType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searchSongByName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getDetailsOfExistingPlaylist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displayAllPlaylist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getSongIdInPlaylistContent</a:t>
                      </a:r>
                      <a:endParaRPr lang="en-IN" dirty="0" smtClean="0"/>
                    </a:p>
                    <a:p>
                      <a:r>
                        <a:rPr lang="en-IN" dirty="0" err="1" smtClean="0"/>
                        <a:t>searchSongInPlaylist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Structure :-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39" y="1921933"/>
            <a:ext cx="5163794" cy="3539067"/>
          </a:xfrm>
        </p:spPr>
      </p:pic>
    </p:spTree>
    <p:extLst>
      <p:ext uri="{BB962C8B-B14F-4D97-AF65-F5344CB8AC3E}">
        <p14:creationId xmlns:p14="http://schemas.microsoft.com/office/powerpoint/2010/main" val="4472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33370"/>
              </p:ext>
            </p:extLst>
          </p:nvPr>
        </p:nvGraphicFramePr>
        <p:xfrm>
          <a:off x="471897" y="253679"/>
          <a:ext cx="2567636" cy="314992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67636"/>
              </a:tblGrid>
              <a:tr h="3149921">
                <a:tc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</a:p>
                    <a:p>
                      <a:r>
                        <a:rPr lang="en-US" dirty="0" smtClean="0"/>
                        <a:t>---------------------------------</a:t>
                      </a:r>
                    </a:p>
                    <a:p>
                      <a:r>
                        <a:rPr lang="en-US" dirty="0" err="1" smtClean="0"/>
                        <a:t>songId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songName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songDuration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artistName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genreName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songPath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89778"/>
              </p:ext>
            </p:extLst>
          </p:nvPr>
        </p:nvGraphicFramePr>
        <p:xfrm>
          <a:off x="3835241" y="277164"/>
          <a:ext cx="1966822" cy="254479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66822"/>
              </a:tblGrid>
              <a:tr h="254479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PlayList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-------------------------</a:t>
                      </a:r>
                    </a:p>
                    <a:p>
                      <a:r>
                        <a:rPr lang="en-US" dirty="0" err="1" smtClean="0"/>
                        <a:t>playListID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playListName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81933"/>
              </p:ext>
            </p:extLst>
          </p:nvPr>
        </p:nvGraphicFramePr>
        <p:xfrm>
          <a:off x="6814868" y="310551"/>
          <a:ext cx="2286000" cy="269144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86000"/>
              </a:tblGrid>
              <a:tr h="26914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PlayListContent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------------------------------</a:t>
                      </a:r>
                    </a:p>
                    <a:p>
                      <a:r>
                        <a:rPr lang="en-US" dirty="0" err="1" smtClean="0"/>
                        <a:t>playListID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songId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614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 smtClean="0"/>
              <a:t>displayAllSongs</a:t>
            </a:r>
            <a:r>
              <a:rPr lang="en-IN" dirty="0" smtClean="0"/>
              <a:t> : It is a method which is displaying song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 smtClean="0"/>
              <a:t>displayArtistName</a:t>
            </a:r>
            <a:r>
              <a:rPr lang="en-IN" b="1" u="sng" dirty="0" smtClean="0"/>
              <a:t> : </a:t>
            </a:r>
            <a:r>
              <a:rPr lang="en-IN" dirty="0" smtClean="0"/>
              <a:t> It is a method to get the details of Artist like </a:t>
            </a:r>
            <a:r>
              <a:rPr lang="en-IN" dirty="0" err="1" smtClean="0"/>
              <a:t>songId</a:t>
            </a:r>
            <a:r>
              <a:rPr lang="en-IN" dirty="0" smtClean="0"/>
              <a:t>, </a:t>
            </a:r>
            <a:r>
              <a:rPr lang="en-IN" dirty="0" err="1" smtClean="0"/>
              <a:t>songName</a:t>
            </a:r>
            <a:r>
              <a:rPr lang="en-IN" dirty="0" smtClean="0"/>
              <a:t>, 				          </a:t>
            </a:r>
            <a:r>
              <a:rPr lang="en-IN" dirty="0" err="1" smtClean="0"/>
              <a:t>ArtistName</a:t>
            </a:r>
            <a:r>
              <a:rPr lang="en-IN" dirty="0" smtClean="0"/>
              <a:t>, Duration and </a:t>
            </a:r>
            <a:r>
              <a:rPr lang="en-IN" dirty="0" err="1" smtClean="0"/>
              <a:t>GenreType</a:t>
            </a:r>
            <a:r>
              <a:rPr lang="en-IN" dirty="0" smtClean="0"/>
              <a:t>.</a:t>
            </a:r>
            <a:endParaRPr lang="en-IN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 smtClean="0"/>
              <a:t>displayGenreType</a:t>
            </a:r>
            <a:r>
              <a:rPr lang="en-IN" b="1" u="sng" dirty="0" smtClean="0"/>
              <a:t> :  </a:t>
            </a:r>
            <a:r>
              <a:rPr lang="en-IN" dirty="0" smtClean="0"/>
              <a:t>It is a method to get a type of genre which is present in </a:t>
            </a:r>
            <a:r>
              <a:rPr lang="en-IN" dirty="0" err="1" smtClean="0"/>
              <a:t>songTable</a:t>
            </a:r>
            <a:endParaRPr lang="en-IN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 smtClean="0"/>
              <a:t>searchSongByName</a:t>
            </a:r>
            <a:r>
              <a:rPr lang="en-IN" b="1" u="sng" dirty="0" smtClean="0"/>
              <a:t> :</a:t>
            </a:r>
            <a:r>
              <a:rPr lang="en-IN" dirty="0" smtClean="0"/>
              <a:t> It is a method to get a particular </a:t>
            </a:r>
            <a:r>
              <a:rPr lang="en-IN" dirty="0" err="1" smtClean="0"/>
              <a:t>songName</a:t>
            </a:r>
            <a:r>
              <a:rPr lang="en-IN" dirty="0" smtClean="0"/>
              <a:t> which will </a:t>
            </a:r>
            <a:r>
              <a:rPr lang="en-IN" dirty="0" err="1" smtClean="0"/>
              <a:t>contaion</a:t>
            </a:r>
            <a:r>
              <a:rPr lang="en-IN" dirty="0" smtClean="0"/>
              <a:t> </a:t>
            </a:r>
            <a:r>
              <a:rPr lang="en-IN" dirty="0" err="1" smtClean="0"/>
              <a:t>songID</a:t>
            </a:r>
            <a:r>
              <a:rPr lang="en-IN" dirty="0" smtClean="0"/>
              <a:t>, 			           </a:t>
            </a:r>
            <a:r>
              <a:rPr lang="en-IN" dirty="0" err="1" smtClean="0"/>
              <a:t>songName</a:t>
            </a:r>
            <a:r>
              <a:rPr lang="en-IN" dirty="0" smtClean="0"/>
              <a:t>, Duration, Artist and genre Type.</a:t>
            </a:r>
            <a:endParaRPr lang="en-IN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 smtClean="0"/>
              <a:t>getDetailsOfExistingPlaylist</a:t>
            </a:r>
            <a:r>
              <a:rPr lang="en-IN" b="1" u="sng" dirty="0" smtClean="0"/>
              <a:t> :</a:t>
            </a:r>
            <a:r>
              <a:rPr lang="en-IN" dirty="0" smtClean="0"/>
              <a:t> It is a method to get the Existing playlist which is present in Playlist 				        Table.</a:t>
            </a:r>
            <a:endParaRPr lang="en-IN" b="1" u="sng" dirty="0" smtClean="0"/>
          </a:p>
          <a:p>
            <a:pPr marL="0" indent="0">
              <a:buNone/>
            </a:pPr>
            <a:endParaRPr lang="en-IN" b="1" u="sng" dirty="0"/>
          </a:p>
          <a:p>
            <a:pPr>
              <a:buFont typeface="Wingdings" panose="05000000000000000000" pitchFamily="2" charset="2"/>
              <a:buChar char="v"/>
            </a:pPr>
            <a:endParaRPr lang="en-IN" b="1" u="sng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/>
              <a:t>getSongIdInPlaylistContent</a:t>
            </a:r>
            <a:r>
              <a:rPr lang="en-IN" b="1" u="sng" dirty="0"/>
              <a:t> :</a:t>
            </a:r>
            <a:r>
              <a:rPr lang="en-IN" dirty="0"/>
              <a:t> It is a method where user will get the </a:t>
            </a:r>
            <a:r>
              <a:rPr lang="en-IN" dirty="0" err="1"/>
              <a:t>songId</a:t>
            </a:r>
            <a:r>
              <a:rPr lang="en-IN" dirty="0"/>
              <a:t> from </a:t>
            </a:r>
            <a:r>
              <a:rPr lang="en-IN" dirty="0" err="1"/>
              <a:t>playlistcontent</a:t>
            </a:r>
            <a:r>
              <a:rPr lang="en-IN" dirty="0"/>
              <a:t> which is a 				 relationship table between playlist  table and song table.</a:t>
            </a:r>
            <a:endParaRPr lang="en-IN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/>
              <a:t>searchSongInPlaylist</a:t>
            </a:r>
            <a:r>
              <a:rPr lang="en-IN" b="1" u="sng" dirty="0"/>
              <a:t> : </a:t>
            </a:r>
            <a:r>
              <a:rPr lang="en-IN" dirty="0"/>
              <a:t>It is a method where user can get song details from playlist.</a:t>
            </a:r>
            <a:endParaRPr lang="en-IN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/>
              <a:t>createSongPlayList</a:t>
            </a:r>
            <a:r>
              <a:rPr lang="en-IN" b="1" u="sng" dirty="0"/>
              <a:t>:</a:t>
            </a:r>
            <a:r>
              <a:rPr lang="en-IN" dirty="0"/>
              <a:t> It is a method for user to create a new playlist.</a:t>
            </a:r>
            <a:endParaRPr lang="en-IN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u="sng" dirty="0" err="1"/>
              <a:t>addSongtoPlayList</a:t>
            </a:r>
            <a:r>
              <a:rPr lang="en-IN" b="1" u="sng" dirty="0"/>
              <a:t>:</a:t>
            </a:r>
            <a:r>
              <a:rPr lang="en-IN" dirty="0"/>
              <a:t> It is a method which allows user to add songs into that created Playlist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7945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OutPut</a:t>
            </a:r>
            <a:r>
              <a:rPr lang="en-US" b="1" dirty="0" smtClean="0"/>
              <a:t> :-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634067"/>
            <a:ext cx="9973734" cy="4487333"/>
          </a:xfrm>
        </p:spPr>
      </p:pic>
    </p:spTree>
    <p:extLst>
      <p:ext uri="{BB962C8B-B14F-4D97-AF65-F5344CB8AC3E}">
        <p14:creationId xmlns:p14="http://schemas.microsoft.com/office/powerpoint/2010/main" val="3457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5264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</TotalTime>
  <Words>117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Retrospect</vt:lpstr>
      <vt:lpstr>JukeBox</vt:lpstr>
      <vt:lpstr>Classes Structure :-</vt:lpstr>
      <vt:lpstr>PowerPoint Presentation</vt:lpstr>
      <vt:lpstr>Database Structure :-</vt:lpstr>
      <vt:lpstr>PowerPoint Presentation</vt:lpstr>
      <vt:lpstr>Methods :-</vt:lpstr>
      <vt:lpstr>Methods :-</vt:lpstr>
      <vt:lpstr>OutPut :-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</dc:title>
  <dc:creator>Admin</dc:creator>
  <cp:lastModifiedBy>Admin</cp:lastModifiedBy>
  <cp:revision>11</cp:revision>
  <dcterms:created xsi:type="dcterms:W3CDTF">2022-09-19T17:42:11Z</dcterms:created>
  <dcterms:modified xsi:type="dcterms:W3CDTF">2022-09-20T09:32:48Z</dcterms:modified>
</cp:coreProperties>
</file>