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66" r:id="rId12"/>
    <p:sldId id="267" r:id="rId13"/>
    <p:sldId id="268" r:id="rId14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6540" y="1662430"/>
            <a:ext cx="9375775" cy="389572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Finance Management App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" y="-635"/>
            <a:ext cx="11645900" cy="4832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16230" y="339090"/>
            <a:ext cx="977328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&lt;activity android:name="com.seattleclouds.previewer.appmart.PreviewerAppMartActivity" android:theme="@style/DefaultAppTheme" android:windowSoftInputMode="adjustResize"&gt;</a:t>
            </a:r>
            <a:endParaRPr lang="en-US"/>
          </a:p>
          <a:p>
            <a:r>
              <a:rPr lang="en-US"/>
              <a:t>&lt;meta-data android:name="android.app.default_searchable" android:value="none"/&gt;</a:t>
            </a:r>
            <a:endParaRPr lang="en-US"/>
          </a:p>
          <a:p>
            <a:r>
              <a:rPr lang="en-US"/>
              <a:t>&lt;/activity&gt;</a:t>
            </a:r>
            <a:endParaRPr lang="en-US"/>
          </a:p>
          <a:p>
            <a:r>
              <a:rPr lang="en-US"/>
              <a:t>&lt;activity android:name="com.seattleclouds.previewer.appmart.PreviewerAppMartTemplatesActivity"</a:t>
            </a:r>
            <a:endParaRPr lang="en-US"/>
          </a:p>
          <a:p>
            <a:r>
              <a:rPr lang="en-US"/>
              <a:t>android:theme="@style/DefaultAppTheme"/&gt;</a:t>
            </a:r>
            <a:endParaRPr lang="en-US"/>
          </a:p>
          <a:p>
            <a:r>
              <a:rPr lang="en-US"/>
              <a:t>&lt;activity android:name="com.seattleclouds.previewer.appmart.order.OrderDetailActivity" android:theme="@style/DefaultAppTheme"/&gt;</a:t>
            </a:r>
            <a:endParaRPr lang="en-US"/>
          </a:p>
          <a:p>
            <a:r>
              <a:rPr lang="en-US"/>
              <a:t>&lt;activity android:name="com.seattleclouds.previewer.PreviewerAboutActivity" android:theme="@style/DefaultAppTheme"/&gt;</a:t>
            </a:r>
            <a:endParaRPr lang="en-US"/>
          </a:p>
          <a:p>
            <a:r>
              <a:rPr lang="en-US"/>
              <a:t>&lt;activity android:label="" android:name="com.seattleclouds.previewer.PreviewerOneFragmentActivity" android:theme="@style/DefaultAppTheme"/&gt;</a:t>
            </a:r>
            <a:endParaRPr lang="en-US"/>
          </a:p>
          <a:p>
            <a:r>
              <a:rPr lang="en-US"/>
              <a:t>&lt;activity android:name="com.seattleclouds.previewer.PreviewerTemplatesActivity" android:theme="@style/DefaultAppTheme"/&gt;</a:t>
            </a:r>
            <a:endParaRPr lang="en-US"/>
          </a:p>
          <a:p>
            <a:r>
              <a:rPr lang="en-US"/>
              <a:t>&lt;activity android:name="com.seattleclouds.previewer.PreviewerAnnouncementActivity" android:theme="@style/DefaultAppTheme"/&gt;</a:t>
            </a:r>
            <a:endParaRPr lang="en-US"/>
          </a:p>
          <a:p>
            <a:r>
              <a:rPr lang="en-US"/>
              <a:t>&lt;activity android:label="" android:name="com.seattleclouds.SCPageFragmentActivity" android:windowSoftInputMode="adjustResize"/&gt;</a:t>
            </a:r>
            <a:endParaRPr lang="en-US"/>
          </a:p>
          <a:p>
            <a:r>
              <a:rPr lang="en-US"/>
              <a:t>&lt;activity android:label="" android:name="com.seattleclouds.modules.locationlock.AutoFinishPageFragmentActivity"/&gt;</a:t>
            </a:r>
            <a:endParaRPr lang="en-US"/>
          </a:p>
          <a:p>
            <a:r>
              <a:rPr lang="en-US"/>
              <a:t>&lt;activity android:exported="false" android:label="" android:launchMode="singleTop"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0692765" cy="729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android:name="com.seattleclouds.location.LocationDetectorActivity"&gt;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&lt;action android:name="android.intent.action.SEARCH"/&gt;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&lt;meta-data android:name="android.app.searchable" android:resource="@xml/location_searchable"/&gt;</a:t>
            </a:r>
            <a:endParaRPr lang="en-US" dirty="0"/>
          </a:p>
          <a:p>
            <a:r>
              <a:rPr lang="en-US" dirty="0"/>
              <a:t>&lt;/activity&gt;</a:t>
            </a:r>
            <a:endParaRPr lang="en-US" dirty="0"/>
          </a:p>
          <a:p>
            <a:r>
              <a:rPr lang="en-US" dirty="0"/>
              <a:t>&lt;activity android:label="" android:name="com.seattleclouds.modules.calendar.EventEditActivity"/&gt;</a:t>
            </a:r>
            <a:endParaRPr lang="en-US" dirty="0"/>
          </a:p>
          <a:p>
            <a:r>
              <a:rPr lang="en-US" dirty="0"/>
              <a:t>&lt;activity android:exported="true" android:launchMode="singleTop" android:name="com.seattleclouds.modules.search.SearchActivity" android:windowSoftInputMode="adjustResize"&gt;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&lt;action android:name="android.intent.action.SEARCH"/&gt;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&lt;meta-data android:name="android.app.searchable" android:resource="@xml/content_searchable"/&gt;</a:t>
            </a:r>
            <a:endParaRPr lang="en-US" dirty="0"/>
          </a:p>
          <a:p>
            <a:r>
              <a:rPr lang="en-US" dirty="0"/>
              <a:t>&lt;/activity&gt; </a:t>
            </a:r>
            <a:endParaRPr lang="en-US" dirty="0"/>
          </a:p>
          <a:p>
            <a:r>
              <a:rPr lang="en-US" dirty="0"/>
              <a:t>&lt;activity android:label="" android:name="com.seattleclouds.modules.savephoto.SavePhotoActivity"/&gt;</a:t>
            </a:r>
            <a:endParaRPr lang="en-US" dirty="0"/>
          </a:p>
          <a:p>
            <a:r>
              <a:rPr lang="en-US" dirty="0"/>
              <a:t>&lt;activity android:label="" android:name="com.seattleclouds.EmptyActivity"/&gt;</a:t>
            </a:r>
            <a:endParaRPr lang="en-US" dirty="0"/>
          </a:p>
          <a:p>
            <a:r>
              <a:rPr lang="en-US" dirty="0"/>
              <a:t>&lt;activity android:label="" android:name="com.seattleclouds.OneFragmentActivity"/&gt;</a:t>
            </a:r>
            <a:endParaRPr lang="en-US" dirty="0"/>
          </a:p>
          <a:p>
            <a:r>
              <a:rPr lang="en-US" dirty="0"/>
              <a:t>&lt;activity android:label="" android:name="com.seattleclouds.modules.voicerecord.VoiceRecordPickerActivity" android:screenOrientation="portrait"/&gt;</a:t>
            </a:r>
            <a:endParaRPr lang="en-US" dirty="0"/>
          </a:p>
          <a:p>
            <a:r>
              <a:rPr lang="en-US" dirty="0"/>
              <a:t>&lt;activity android:label="" android:name="com.seattleclouds.modules.signaturestamp.DrawSurfaceActivity"/&gt;</a:t>
            </a:r>
            <a:endParaRPr lang="en-US" dirty="0"/>
          </a:p>
          <a:p>
            <a:r>
              <a:rPr lang="en-US" dirty="0"/>
              <a:t>&lt;activity android:label="" android:name="com.seattleclouds.gcm.AnnouncementActivity"/&gt;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015" y="168910"/>
            <a:ext cx="9800590" cy="701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&lt;activity android:exported="true" android:name="com.seattleclouds.paypal.PayPalMessage" android:theme="@style/DefaultAppTheme.Dialog"&gt;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&lt;data android:scheme="advmillion.neesa.financialmanagement"/&gt;</a:t>
            </a:r>
            <a:endParaRPr lang="en-US" dirty="0"/>
          </a:p>
          <a:p>
            <a:r>
              <a:rPr lang="en-US" dirty="0"/>
              <a:t>&lt;action android:name="android.intent.action.VIEW"/&gt;</a:t>
            </a:r>
            <a:endParaRPr lang="en-US" dirty="0"/>
          </a:p>
          <a:p>
            <a:r>
              <a:rPr lang="en-US" dirty="0"/>
              <a:t>&lt;category android:name="android.intent.category.DEFAULT"/&gt;</a:t>
            </a:r>
            <a:endParaRPr lang="en-US" dirty="0"/>
          </a:p>
          <a:p>
            <a:r>
              <a:rPr lang="en-US" dirty="0"/>
              <a:t>&lt;category android:name="android.intent.category.BROWSABLE"/&gt;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&lt;/activity&gt;</a:t>
            </a:r>
            <a:endParaRPr lang="en-US" dirty="0"/>
          </a:p>
          <a:p>
            <a:r>
              <a:rPr lang="en-US" dirty="0"/>
              <a:t>&lt;activity android:exported="true" android:name="me.dm7.barcodescanner.zxing.ZXingScanner" android:windowSoftInputMode="stateAlwaysHidden"&gt;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&lt;action android:name="com.google.zxing.client.android.SCAN.DISABLED"/&gt;</a:t>
            </a:r>
            <a:endParaRPr lang="en-US" dirty="0"/>
          </a:p>
          <a:p>
            <a:r>
              <a:rPr lang="en-US" dirty="0"/>
              <a:t>&lt;category android:name="android.intent.category.DEFAULT"/&gt;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&lt;/activity&gt;</a:t>
            </a:r>
            <a:endParaRPr lang="en-US" dirty="0"/>
          </a:p>
          <a:p>
            <a:r>
              <a:rPr lang="en-US" dirty="0"/>
              <a:t>&lt;activity android:name="com.seattleclouds.modules.order.indiapay.IndiaPayActivity" android:theme="@style/DefaultAppTheme"/&gt;</a:t>
            </a:r>
            <a:endParaRPr lang="en-US" dirty="0"/>
          </a:p>
          <a:p>
            <a:r>
              <a:rPr lang="en-US" dirty="0"/>
              <a:t>&lt;activity android:label="" android:name="com.seattleclouds.modules.phonegap.PhoneGapActivity"/&gt;</a:t>
            </a:r>
            <a:endParaRPr lang="en-US" dirty="0"/>
          </a:p>
          <a:p>
            <a:r>
              <a:rPr lang="en-US" dirty="0"/>
              <a:t>&lt;activity android:label="" android:name="com.seattleclouds.modules.cameracover.CameraCoverActivity" android:theme="@style/DefaultAppTheme"/&gt;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-69215" y="1868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600" y="101600"/>
            <a:ext cx="90424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247015" y="101600"/>
            <a:ext cx="10706735" cy="1498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&lt;activity android:label="" android:name="com.seattleclouds.modules.rateandreview.NewRateAndCommentActivity"/&gt;</a:t>
            </a:r>
            <a:endParaRPr lang="en-US"/>
          </a:p>
          <a:p>
            <a:r>
              <a:rPr lang="en-US"/>
              <a:t>&lt;activity android:name="com.seattleclouds.modules.order.OrderPaypalActivity"/&gt;</a:t>
            </a:r>
            <a:endParaRPr lang="en-US"/>
          </a:p>
          <a:p>
            <a:r>
              <a:rPr lang="en-US"/>
              <a:t>&lt;activity android:name="com.seattleclouds.startupoptions.AgreementActivity"/&gt;</a:t>
            </a:r>
            <a:endParaRPr lang="en-US"/>
          </a:p>
          <a:p>
            <a:r>
              <a:rPr lang="en-US"/>
              <a:t>&lt;activity android:name="com.seattleclouds.startupoptions.WelcomeActivity"/&gt;</a:t>
            </a:r>
            <a:endParaRPr lang="en-US"/>
          </a:p>
          <a:p>
            <a:r>
              <a:rPr lang="en-US"/>
              <a:t>&lt;activity android:name="com.seattleclouds.modules.pollpage.ResultsActivity"/&gt;</a:t>
            </a:r>
            <a:endParaRPr lang="en-US"/>
          </a:p>
          <a:p>
            <a:r>
              <a:rPr lang="en-US"/>
              <a:t>&lt;activity android:excludeFromRecents="true" android:launchMode="singleTask" android:name="com.seattleclouds.modules.podcast.player.AudioPlayerActivity" android:taskAffinity=""/&gt;</a:t>
            </a:r>
            <a:endParaRPr lang="en-US"/>
          </a:p>
          <a:p>
            <a:r>
              <a:rPr lang="en-US"/>
              <a:t>&lt;activity android:excludeFromRecents="true" android:launchMode="singleTask" android:name="com.seattleclouds.modules.podcast.download.PodcastDownloadsActivity" android:taskAffinity=""/&gt;</a:t>
            </a:r>
            <a:endParaRPr lang="en-US"/>
          </a:p>
          <a:p>
            <a:r>
              <a:rPr lang="en-US"/>
              <a:t>&lt;activity android:label="@string/app_auth_title_sign_in" android:name="com.seattleclouds.appauth.AppAuthRegisterActivity"/&gt;</a:t>
            </a:r>
            <a:endParaRPr lang="en-US"/>
          </a:p>
          <a:p>
            <a:r>
              <a:rPr lang="en-US"/>
              <a:t>&lt;service android:exported="false" android:name="com.seattleclouds.modules.podcast.player.PodcastPlayerService"&gt;</a:t>
            </a:r>
            <a:endParaRPr lang="en-US"/>
          </a:p>
          <a:p>
            <a:r>
              <a:rPr lang="en-US"/>
              <a:t>&lt;intent-filter&gt;</a:t>
            </a:r>
            <a:endParaRPr lang="en-US"/>
          </a:p>
          <a:p>
            <a:r>
              <a:rPr lang="en-US"/>
              <a:t>&lt;action android:name="com.tototomato.financialmanagement.modules.podcast.player.ACTION_TOGGLE_PLAY"/&gt;</a:t>
            </a:r>
            <a:endParaRPr lang="en-US"/>
          </a:p>
          <a:p>
            <a:r>
              <a:rPr lang="en-US"/>
              <a:t>&lt;action android:name="com.tototomato.financialmanagement.modules.podcast.player.ACTION_PLAY"/&gt;</a:t>
            </a:r>
            <a:endParaRPr lang="en-US"/>
          </a:p>
          <a:p>
            <a:r>
              <a:rPr lang="en-US"/>
              <a:t>&lt;action android:name="com.tototomato.financialmanagement.modules.podcast.player.ACTION_PAUSE"/&gt;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327025" y="131445"/>
            <a:ext cx="10725150" cy="735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&lt;action android:name="com.tototomato.financialmanagement.modules.podcast.player.ACTION_STOP"/&gt;</a:t>
            </a:r>
            <a:endParaRPr lang="en-US"/>
          </a:p>
          <a:p>
            <a:r>
              <a:rPr lang="en-US"/>
              <a:t>&lt;action android:name="com.tototomato.financialmanagement.modules.podcast.player.ACTION_SET_URL"/&gt;</a:t>
            </a:r>
            <a:endParaRPr lang="en-US"/>
          </a:p>
          <a:p>
            <a:r>
              <a:rPr lang="en-US"/>
              <a:t>&lt;action android:name="com.tototomato.financialmanagement.modules.podcast.player.ACTION_REWIND"/&gt;</a:t>
            </a:r>
            <a:endParaRPr lang="en-US"/>
          </a:p>
          <a:p>
            <a:r>
              <a:rPr lang="en-US"/>
              <a:t>&lt;action android:name="com.tototomato.financialmanagement.modules.podcast.player.ACTION_FAST_FORWARD"/&gt;</a:t>
            </a:r>
            <a:endParaRPr lang="en-US"/>
          </a:p>
          <a:p>
            <a:r>
              <a:rPr lang="en-US"/>
              <a:t>&lt;/intent-filter&gt;</a:t>
            </a:r>
            <a:endParaRPr lang="en-US"/>
          </a:p>
          <a:p>
            <a:r>
              <a:rPr lang="en-US"/>
              <a:t>&lt;/service&gt;</a:t>
            </a:r>
            <a:endParaRPr lang="en-US"/>
          </a:p>
          <a:p>
            <a:r>
              <a:rPr lang="en-US"/>
              <a:t>&lt;service android:exported="false" android:name="com.seattleclouds.modules.podcast.download.PodcastDownloadService"&gt;</a:t>
            </a:r>
            <a:endParaRPr lang="en-US"/>
          </a:p>
          <a:p>
            <a:r>
              <a:rPr lang="en-US"/>
              <a:t>&lt;intent-filter&gt;</a:t>
            </a:r>
            <a:endParaRPr lang="en-US"/>
          </a:p>
          <a:p>
            <a:r>
              <a:rPr lang="en-US"/>
              <a:t>&lt;action android:name="com.tototomato.financialmanagement.modules.podcast.download.ACTION_STOP_DOWNLOADS"/&gt;</a:t>
            </a:r>
            <a:endParaRPr lang="en-US"/>
          </a:p>
          <a:p>
            <a:r>
              <a:rPr lang="en-US"/>
              <a:t>&lt;/intent-filter&gt;</a:t>
            </a:r>
            <a:endParaRPr lang="en-US"/>
          </a:p>
          <a:p>
            <a:r>
              <a:rPr lang="en-US"/>
              <a:t>&lt;/service&gt;</a:t>
            </a:r>
            <a:endParaRPr lang="en-US"/>
          </a:p>
          <a:p>
            <a:r>
              <a:rPr lang="en-US"/>
              <a:t>&lt;provider android:authorities="com.tototomato.financialmanagement.FileProvider" android:exported="false" android:grantUriPermissions="true" android:name="android.support.v4.content.FileProvider"&gt;</a:t>
            </a:r>
            <a:endParaRPr lang="en-US"/>
          </a:p>
          <a:p>
            <a:r>
              <a:rPr lang="en-US"/>
              <a:t>&lt;meta-data android:name="android.support.FILE_PROVIDER_PATHS" android:resource="@xml/provider_paths"/&gt;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0880725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&lt;/provider&gt;</a:t>
            </a:r>
            <a:endParaRPr lang="en-US" dirty="0"/>
          </a:p>
          <a:p>
            <a:r>
              <a:rPr lang="en-US" dirty="0"/>
              <a:t>&lt;receiver android:name="com.seattleclouds.modules.goaltracker.GoalTrackerAlarmReceiver"/&gt;</a:t>
            </a:r>
            <a:endParaRPr lang="en-US" dirty="0"/>
          </a:p>
          <a:p>
            <a:r>
              <a:rPr lang="en-US" dirty="0"/>
              <a:t>&lt;receiver android:enabled="false" android:name="com.seattleclouds.location.LocationProvidersChangedBroadcastReceiver"&gt;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&lt;action android:name="android.location.PROVIDERS_CHANGED"/&gt;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&lt;/receiver&gt;</a:t>
            </a:r>
            <a:endParaRPr lang="en-US" dirty="0"/>
          </a:p>
          <a:p>
            <a:r>
              <a:rPr lang="en-US" dirty="0"/>
              <a:t>&lt;activity android:configChanges="keyboardHidden|orientation|screenSize" android:name="com.revmob.FullscreenActivity" android:theme="@android:style/Theme.Translucent"/&gt;</a:t>
            </a:r>
            <a:endParaRPr lang="en-US" dirty="0"/>
          </a:p>
          <a:p>
            <a:r>
              <a:rPr lang="en-US" dirty="0"/>
              <a:t>&lt;activity android:configChanges="keyboard|keyboardHidden|orientation|screenLayout|screenSize" android:label="@string/app_name" android:name="com.facebook.FacebookActivity" android:theme="@style/com_facebook_activity_theme"/&gt;</a:t>
            </a:r>
            <a:endParaRPr lang="en-US" dirty="0"/>
          </a:p>
          <a:p>
            <a:r>
              <a:rPr lang="en-US" dirty="0"/>
              <a:t>&lt;activity android:exported="true" android:name="com.facebook.CustomTabActivity"&gt;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&lt;action android:name="android.intent.action.VIEW"/&gt;</a:t>
            </a:r>
            <a:endParaRPr lang="en-US" dirty="0"/>
          </a:p>
          <a:p>
            <a:r>
              <a:rPr lang="en-US" dirty="0"/>
              <a:t>&lt;category android:name="android.intent.category.DEFAULT"/&gt;</a:t>
            </a:r>
            <a:endParaRPr lang="en-US" dirty="0"/>
          </a:p>
          <a:p>
            <a:r>
              <a:rPr lang="en-US" dirty="0"/>
              <a:t>&lt;category android:name="android.intent.category.BROWSABLE"/&gt;</a:t>
            </a:r>
            <a:endParaRPr lang="en-US" dirty="0"/>
          </a:p>
          <a:p>
            <a:r>
              <a:rPr lang="en-US" dirty="0"/>
              <a:t>&lt;data android:scheme="@string/fb_login_protocol_scheme"/&gt;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&lt;/activity&gt;</a:t>
            </a:r>
            <a:endParaRPr lang="en-US" dirty="0"/>
          </a:p>
          <a:p>
            <a:r>
              <a:rPr lang="en-US" dirty="0"/>
              <a:t>&lt;receiver android:enabled="true" android:exported="false" android:name="com.seattleclouds.scm.PushManagerReceiver"/&gt;</a:t>
            </a:r>
            <a:endParaRPr lang="en-US" dirty="0"/>
          </a:p>
          <a:p>
            <a:r>
              <a:rPr lang="en-US" dirty="0"/>
              <a:t>&lt;receiver android:exported="false"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" y="0"/>
            <a:ext cx="10605770" cy="729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android:name="com.seattleclouds.location.geofencing.ReceiveTransitionBroadcastReceiver"&gt;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&lt;action android:name="com.tototomato.financialmanagement.location.action.PROCESS_UPDATES"/&gt;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&lt;/receiver&gt;</a:t>
            </a:r>
            <a:endParaRPr lang="en-US" dirty="0"/>
          </a:p>
          <a:p>
            <a:r>
              <a:rPr lang="en-US" dirty="0"/>
              <a:t>&lt;activity android:name="com.seattleclouds.modules.loginregister.LoginRegisterEditProfile" android:windowSoftInputMode="adjustResize"/&gt;</a:t>
            </a:r>
            <a:endParaRPr lang="en-US" dirty="0"/>
          </a:p>
          <a:p>
            <a:r>
              <a:rPr lang="en-US" dirty="0"/>
              <a:t>&lt;activity android:label="@string/app_name" android:name="com.seattleclouds.SCNavigationDrawerAppActivity"/&gt;</a:t>
            </a:r>
            <a:endParaRPr lang="en-US" dirty="0"/>
          </a:p>
          <a:p>
            <a:r>
              <a:rPr lang="en-US" dirty="0"/>
              <a:t>&lt;activity android:name="com.seattleclouds.ads.RemoveAdsActivity" android:theme="@android:style/Theme.Translucent"/&gt;</a:t>
            </a:r>
            <a:endParaRPr lang="en-US" dirty="0"/>
          </a:p>
          <a:p>
            <a:r>
              <a:rPr lang="en-US" dirty="0"/>
              <a:t>&lt;activity android:excludeFromRecents="true" android:exported="false" android:name="com.google.android.gms.auth.api.signin.internal.SignInHubActivity" android:theme="@android:style/Theme.Translucent.NoTitleBar"/&gt;</a:t>
            </a:r>
            <a:endParaRPr lang="en-US" dirty="0"/>
          </a:p>
          <a:p>
            <a:r>
              <a:rPr lang="en-US" dirty="0"/>
              <a:t>&lt;service android:exported="true" </a:t>
            </a:r>
            <a:endParaRPr lang="en-US" dirty="0"/>
          </a:p>
          <a:p>
            <a:r>
              <a:rPr lang="en-US" dirty="0"/>
              <a:t>android:name="com.google.android.gms.auth.api.signin.RevocationBoundService" android:permission="com.google.android.gms.auth.api.signin.permission.REVOCATION_NOTIFICATION"/&gt;</a:t>
            </a:r>
            <a:endParaRPr lang="en-US" dirty="0"/>
          </a:p>
          <a:p>
            <a:r>
              <a:rPr lang="en-US" dirty="0"/>
              <a:t>&lt;receiver android:enabled="true" android:exported="false" android:name="com.google.android.gms.analytics.AnalyticsReceiver"/&gt;</a:t>
            </a:r>
            <a:endParaRPr lang="en-US" dirty="0"/>
          </a:p>
          <a:p>
            <a:r>
              <a:rPr lang="en-US" dirty="0"/>
              <a:t>&lt;service android:enabled="true" android:exported="false" android:name="com.google.android.gms.analytics.AnalyticsService"/&gt;</a:t>
            </a:r>
            <a:endParaRPr lang="en-US" dirty="0"/>
          </a:p>
          <a:p>
            <a:r>
              <a:rPr lang="en-US" dirty="0"/>
              <a:t>&lt;service android:enabled="true" android:exported="false" android:name="com.google.android.gms.analytics.AnalyticsJobService" android:permission="android.permission.BIND_JOB_SERVICE"/&gt;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227965" y="170180"/>
            <a:ext cx="10932795" cy="4930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android:permission="android.permission.BIND_JOB_SERVICE"/&gt;</a:t>
            </a:r>
            <a:endParaRPr lang="en-US"/>
          </a:p>
          <a:p>
            <a:r>
              <a:rPr lang="en-US"/>
              <a:t>&lt;service android:exported="true" android:name="com.google.firebase.messaging.FirebaseMessagingService"&gt;</a:t>
            </a:r>
            <a:endParaRPr lang="en-US"/>
          </a:p>
          <a:p>
            <a:r>
              <a:rPr lang="en-US"/>
              <a:t>&lt;intent-filter android:priority="-500"&gt;</a:t>
            </a:r>
            <a:endParaRPr lang="en-US"/>
          </a:p>
          <a:p>
            <a:r>
              <a:rPr lang="en-US"/>
              <a:t>&lt;action android:name="com.google.firebase.MESSAGING_EVENT"/&gt;</a:t>
            </a:r>
            <a:endParaRPr lang="en-US"/>
          </a:p>
          <a:p>
            <a:r>
              <a:rPr lang="en-US"/>
              <a:t>&lt;/intent-filter&gt;</a:t>
            </a:r>
            <a:endParaRPr lang="en-US"/>
          </a:p>
          <a:p>
            <a:r>
              <a:rPr lang="en-US"/>
              <a:t>&lt;/service&gt;</a:t>
            </a:r>
            <a:endParaRPr lang="en-US"/>
          </a:p>
          <a:p>
            <a:r>
              <a:rPr lang="en-US"/>
              <a:t>&lt;service android:exported="false" android:name="com.google.firebase.components.ComponentDiscoveryService"&gt;</a:t>
            </a:r>
            <a:endParaRPr lang="en-US"/>
          </a:p>
          <a:p>
            <a:r>
              <a:rPr lang="en-US"/>
              <a:t>&lt;meta-data android:name="com.google.firebase.components:com.google.firebase.analytics.connector.internal.AnalyticsConnectorRegistrar" android:value="com.google.firebase.components.ComponentRegistrar"/&gt;</a:t>
            </a:r>
            <a:endParaRPr lang="en-US"/>
          </a:p>
          <a:p>
            <a:r>
              <a:rPr lang="en-US"/>
              <a:t>&lt;meta-data android:name="com.google.firebase.components:com.google.firebase.iid.Registrar" android:value="com.google.firebase.components.ComponentRegistrar"/&gt;</a:t>
            </a:r>
            <a:endParaRPr lang="en-US"/>
          </a:p>
          <a:p>
            <a:r>
              <a:rPr lang="en-US"/>
              <a:t>&lt;/service&gt;</a:t>
            </a:r>
            <a:endParaRPr lang="en-US"/>
          </a:p>
          <a:p>
            <a:r>
              <a:rPr lang="en-US"/>
              <a:t>&lt;receiver android:enabled="true" android:exported="false" android:name="com.google.android.gms.measurement.AppMeasurementReceiver"/&gt;</a:t>
            </a:r>
            <a:endParaRPr lang="en-US"/>
          </a:p>
          <a:p>
            <a:r>
              <a:rPr lang="en-US"/>
              <a:t>&lt;receiver android:enabled="true" android:exported="true" android:name="com.google.android.gms.measurement.AppMeasurementInstallReferrerReceiver" android:permission="android.permission.INSTALL_PACKAGES"&gt;</a:t>
            </a:r>
            <a:endParaRPr lang="en-US"/>
          </a:p>
          <a:p>
            <a:r>
              <a:rPr lang="en-US"/>
              <a:t>&lt;intent-filter&gt;</a:t>
            </a:r>
            <a:endParaRPr lang="en-US"/>
          </a:p>
          <a:p>
            <a:r>
              <a:rPr lang="en-US"/>
              <a:t>&lt;action android:name="com.android.vending.INSTALL_REFERRER"/&gt;</a:t>
            </a:r>
            <a:endParaRPr lang="en-US"/>
          </a:p>
          <a:p>
            <a:r>
              <a:rPr lang="en-US"/>
              <a:t>&lt;/intent-filter&gt;</a:t>
            </a:r>
            <a:endParaRPr lang="en-US"/>
          </a:p>
          <a:p>
            <a:r>
              <a:rPr lang="en-US"/>
              <a:t>&lt;/receiver&gt;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0920730" cy="701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&lt;service android:enabled="true" android:exported="false" android:name="com.google.android.gms.measurement.AppMeasurementService"/&gt;</a:t>
            </a:r>
            <a:endParaRPr lang="en-US" dirty="0"/>
          </a:p>
          <a:p>
            <a:r>
              <a:rPr lang="en-US" dirty="0"/>
              <a:t>&lt;service android:enabled="true" android:exported="false" android:name="com.google.android.gms.measurement.AppMeasurementJobService" android:permission="android.permission.BIND_JOB_SERVICE"/&gt;</a:t>
            </a:r>
            <a:endParaRPr lang="en-US" dirty="0"/>
          </a:p>
          <a:p>
            <a:r>
              <a:rPr lang="en-US" dirty="0"/>
              <a:t>&lt;receiver android:exported="true" android:name="com.google.firebase.iid.FirebaseInstanceIdReceiver" android:permission="com.google.android.c2dm.permission.SEND"&gt;</a:t>
            </a:r>
            <a:endParaRPr lang="en-US" dirty="0"/>
          </a:p>
          <a:p>
            <a:r>
              <a:rPr lang="en-US" dirty="0"/>
              <a:t>&lt;intent-filter&gt;</a:t>
            </a:r>
            <a:endParaRPr lang="en-US" dirty="0"/>
          </a:p>
          <a:p>
            <a:r>
              <a:rPr lang="en-US" dirty="0"/>
              <a:t>&lt;action android:name="com.google.android.c2dm.intent.RECEIVE"/&gt;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&lt;/receiver&gt;</a:t>
            </a:r>
            <a:endParaRPr lang="en-US" dirty="0"/>
          </a:p>
          <a:p>
            <a:r>
              <a:rPr lang="en-US" dirty="0"/>
              <a:t>&lt;service android:exported="true" android:name="com.google.firebase.iid.FirebaseInstanceIdService"&gt;</a:t>
            </a:r>
            <a:endParaRPr lang="en-US" dirty="0"/>
          </a:p>
          <a:p>
            <a:r>
              <a:rPr lang="en-US" dirty="0"/>
              <a:t>&lt;intent-filter android:priority="-500"&gt;</a:t>
            </a:r>
            <a:endParaRPr lang="en-US" dirty="0"/>
          </a:p>
          <a:p>
            <a:r>
              <a:rPr lang="en-US" dirty="0"/>
              <a:t>&lt;action android:name="com.google.firebase.INSTANCE_ID_EVENT"/&gt;</a:t>
            </a:r>
            <a:endParaRPr lang="en-US" dirty="0"/>
          </a:p>
          <a:p>
            <a:r>
              <a:rPr lang="en-US" dirty="0"/>
              <a:t>&lt;/intent-filter&gt;</a:t>
            </a:r>
            <a:endParaRPr lang="en-US" dirty="0"/>
          </a:p>
          <a:p>
            <a:r>
              <a:rPr lang="en-US" dirty="0"/>
              <a:t>&lt;/service&gt;</a:t>
            </a:r>
            <a:endParaRPr lang="en-US" dirty="0"/>
          </a:p>
          <a:p>
            <a:r>
              <a:rPr lang="en-US" dirty="0"/>
              <a:t>&lt;activity android:exported="false" android:name="com.google.android.gms.common.api.GoogleApiActivity" android:theme="@android:style/Theme.Translucent.NoTitleBar"/&gt;</a:t>
            </a:r>
            <a:endParaRPr lang="en-US" dirty="0"/>
          </a:p>
          <a:p>
            <a:r>
              <a:rPr lang="en-US" dirty="0"/>
              <a:t>&lt;activity android:configChanges="keyboardHidden|orientation|screenSize" android:name="com.facebook.ads.AudienceNetworkActivity"/&gt;</a:t>
            </a:r>
            <a:endParaRPr lang="en-US" dirty="0"/>
          </a:p>
          <a:p>
            <a:r>
              <a:rPr lang="en-US" dirty="0"/>
              <a:t>&lt;provider android:authorities="com.tototomato.financialmanagement.firebaseinitprovider" android:exported="false" android:initOrder="100" android:name="com.google.firebase.provider.FirebaseInitProvider"/&gt;</a:t>
            </a:r>
            <a:endParaRPr lang="en-US" dirty="0"/>
          </a:p>
          <a:p>
            <a:r>
              <a:rPr lang="en-US" dirty="0"/>
              <a:t>&lt;activity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8430" y="0"/>
            <a:ext cx="10288905" cy="700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android:configChanges="keyboard|keyboardHidden|orientation|screenLayout|screenSize|smallestScreenSize|uiMode" android:exported="false" android:name="com.google.android.gms.ads.AdActivity" android:theme="@android:style/Theme.Translucent"/&gt;</a:t>
            </a:r>
            <a:endParaRPr lang="en-US"/>
          </a:p>
          <a:p>
            <a:r>
              <a:rPr lang="en-US"/>
              <a:t>&lt;meta-data android:name="com.google.android.gms.version" android:value="@integer/google_play_services_version"/&gt;</a:t>
            </a:r>
            <a:endParaRPr lang="en-US"/>
          </a:p>
          <a:p>
            <a:r>
              <a:rPr lang="en-US"/>
              <a:t>&lt;activity android:name="com.facebook.CustomTabMainActivity"/&gt;</a:t>
            </a:r>
            <a:endParaRPr lang="en-US"/>
          </a:p>
          <a:p>
            <a:r>
              <a:rPr lang="en-US"/>
              <a:t>&lt;provider android:authorities="com.tototomato.financialmanagement.FacebookInitProvider" android:exported="false" android:name="com.facebook.internal.FacebookInitProvider"/&gt;</a:t>
            </a:r>
            <a:endParaRPr lang="en-US"/>
          </a:p>
          <a:p>
            <a:r>
              <a:rPr lang="en-US"/>
              <a:t>&lt;receiver android:exported="false" android:name="com.facebook.CurrentAccessTokenExpirationBroadcastReceiver"&gt;</a:t>
            </a:r>
            <a:endParaRPr lang="en-US"/>
          </a:p>
          <a:p>
            <a:r>
              <a:rPr lang="en-US"/>
              <a:t>&lt;intent-filter&gt;</a:t>
            </a:r>
            <a:endParaRPr lang="en-US"/>
          </a:p>
          <a:p>
            <a:r>
              <a:rPr lang="en-US"/>
              <a:t>&lt;action android:name="com.facebook.sdk.ACTION_CURRENT_ACCESS_TOKEN_CHANGED"/&gt;</a:t>
            </a:r>
            <a:endParaRPr lang="en-US"/>
          </a:p>
          <a:p>
            <a:r>
              <a:rPr lang="en-US"/>
              <a:t>&lt;/intent-filter&gt;</a:t>
            </a:r>
            <a:endParaRPr lang="en-US"/>
          </a:p>
          <a:p>
            <a:r>
              <a:rPr lang="en-US"/>
              <a:t>&lt;/receiver&gt;</a:t>
            </a:r>
            <a:endParaRPr lang="en-US"/>
          </a:p>
          <a:p>
            <a:r>
              <a:rPr lang="en-US"/>
              <a:t>&lt;receiver android:exported="true" android:name="com.facebook.CampaignTrackingReceiver" android:permission="android.permission.INSTALL_PACKAGES"&gt;</a:t>
            </a:r>
            <a:endParaRPr lang="en-US"/>
          </a:p>
          <a:p>
            <a:r>
              <a:rPr lang="en-US"/>
              <a:t>&lt;intent-filter&gt;</a:t>
            </a:r>
            <a:endParaRPr lang="en-US"/>
          </a:p>
          <a:p>
            <a:r>
              <a:rPr lang="en-US"/>
              <a:t>&lt;action android:name="com.android.vending.INSTALL_REFERRER"/&gt;</a:t>
            </a:r>
            <a:endParaRPr lang="en-US"/>
          </a:p>
          <a:p>
            <a:r>
              <a:rPr lang="en-US"/>
              <a:t>&lt;/intent-filter&gt;</a:t>
            </a:r>
            <a:endParaRPr lang="en-US"/>
          </a:p>
          <a:p>
            <a:r>
              <a:rPr lang="en-US"/>
              <a:t>&lt;/receiver&gt;</a:t>
            </a:r>
            <a:endParaRPr lang="en-US"/>
          </a:p>
          <a:p>
            <a:r>
              <a:rPr lang="en-US"/>
              <a:t>&lt;/application&gt;</a:t>
            </a:r>
            <a:endParaRPr lang="en-US"/>
          </a:p>
          <a:p>
            <a:r>
              <a:rPr lang="en-US"/>
              <a:t>&lt;/manifest&gt;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19" y="164211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515745"/>
            <a:ext cx="10515600" cy="3179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Introduction to Personal Finance Management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Title: </a:t>
            </a:r>
            <a:r>
              <a:rPr lang="en-US" sz="1400" dirty="0"/>
              <a:t>W</a:t>
            </a:r>
            <a:r>
              <a:rPr lang="en-US" sz="1600" dirty="0"/>
              <a:t>hy Personal Finance Management Matters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Content: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Briefly explain the importance of managing personal finances.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Discuss challenges people face with budgeting, saving, investing, and tracking expenses.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Introduce the Personal Finance Management App as the solution to these challenges.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"/>
            <a:ext cx="90424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297815" y="260985"/>
            <a:ext cx="9959340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App.xml</a:t>
            </a:r>
            <a:endParaRPr lang="en-US"/>
          </a:p>
          <a:p>
            <a:endParaRPr lang="en-US"/>
          </a:p>
          <a:p>
            <a:r>
              <a:rPr lang="en-US"/>
              <a:t>&lt;xml&gt;</a:t>
            </a:r>
            <a:endParaRPr lang="en-US"/>
          </a:p>
          <a:p>
            <a:r>
              <a:rPr lang="en-US"/>
              <a:t>  &lt;navigation type="tabs" backgroundColor="" backgroundImage="" contentOverlap="" itemsPosition="" textStyle="" textSize="" textFont="" iosStyleNavigation=""&gt;</a:t>
            </a:r>
            <a:endParaRPr lang="en-US"/>
          </a:p>
          <a:p>
            <a:r>
              <a:rPr lang="en-US"/>
              <a:t>    &lt;items&gt;</a:t>
            </a:r>
            <a:endParaRPr lang="en-US"/>
          </a:p>
          <a:p>
            <a:r>
              <a:rPr lang="en-US"/>
              <a:t>      &lt;item icon="" text="Home" textColor="" selectedTextColor="" selectedIcon="" backgroundImage="" selectedBackgroundImage="" backgroundColor="" selectedBackgroundColor="" /&gt;</a:t>
            </a:r>
            <a:endParaRPr lang="en-US"/>
          </a:p>
          <a:p>
            <a:r>
              <a:rPr lang="en-US"/>
              <a:t>      &lt;item icon="" text="Menu" textColor="" selectedTextColor="" selectedIcon="" backgroundImage="" selectedBackgroundImage="" backgroundColor="" selectedBackgroundColor="" /&gt;</a:t>
            </a:r>
            <a:endParaRPr lang="en-US"/>
          </a:p>
          <a:p>
            <a:r>
              <a:rPr lang="en-US"/>
              <a:t>      &lt;item icon="" text="Calculator" textColor="" selectedTextColor="" selectedIcon="" backgroundImage="" selectedBackgroundImage="" backgroundColor="" selectedBackgroundColor="" /&gt;</a:t>
            </a:r>
            <a:endParaRPr lang="en-US"/>
          </a:p>
          <a:p>
            <a:r>
              <a:rPr lang="en-US"/>
              <a:t>      &lt;item icon="" text="Share" textColor="" selectedTextColor="" selectedIcon="" backgroundImage="" selectedBackgroundImage="" backgroundColor="" selectedBackgroundColor="" /&gt;</a:t>
            </a:r>
            <a:endParaRPr lang="en-US"/>
          </a:p>
          <a:p>
            <a:r>
              <a:rPr lang="en-US"/>
              <a:t>    &lt;/items&gt;</a:t>
            </a:r>
            <a:endParaRPr lang="en-US"/>
          </a:p>
          <a:p>
            <a:r>
              <a:rPr lang="en-US"/>
              <a:t>  &lt;/navigation&gt;</a:t>
            </a:r>
            <a:endParaRPr lang="en-US"/>
          </a:p>
          <a:p>
            <a:r>
              <a:rPr lang="en-US"/>
              <a:t>  &lt;targetplatform simulator="Nexus5"&gt;Android&lt;/targetplatform&gt;</a:t>
            </a:r>
            <a:endParaRPr lang="en-US"/>
          </a:p>
          <a:p>
            <a:r>
              <a:rPr lang="en-US"/>
              <a:t>  &lt;template price="199.99" id="SpaceApp" scaleWebPagesToBaseResolution="true" isUniversalApp="false" topadtype="none" bottomadtype="admob" globalLogo="" /&gt;</a:t>
            </a:r>
            <a:endParaRPr lang="en-US"/>
          </a:p>
          <a:p>
            <a:r>
              <a:rPr lang="en-US"/>
              <a:t>  &lt;prop id="appname" title="App Name"&gt;FinancialManagement&lt;/prop&gt;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8280" y="197485"/>
            <a:ext cx="1097089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&lt;prop id="tab1text" title="Tab1 Text"&gt;tab1&lt;/prop&gt;</a:t>
            </a:r>
            <a:endParaRPr lang="en-US"/>
          </a:p>
          <a:p>
            <a:r>
              <a:rPr lang="en-US"/>
              <a:t>  &lt;prop id="tab1icon" title="Tab1 Icon"&gt;cover.png&lt;/prop&gt;</a:t>
            </a:r>
            <a:endParaRPr lang="en-US"/>
          </a:p>
          <a:p>
            <a:r>
              <a:rPr lang="en-US"/>
              <a:t>  &lt;prop id="tab2text" title="Tab2 Text"&gt;tab2&lt;/prop&gt;</a:t>
            </a:r>
            <a:endParaRPr lang="en-US"/>
          </a:p>
          <a:p>
            <a:r>
              <a:rPr lang="en-US"/>
              <a:t>  &lt;prop id="tab2icon" title="Tab2 Icon"&gt;index.png&lt;/prop&gt;</a:t>
            </a:r>
            <a:endParaRPr lang="en-US"/>
          </a:p>
          <a:p>
            <a:r>
              <a:rPr lang="en-US"/>
              <a:t>  &lt;prop id="tab3text" title="Tab3 Text"&gt;tab3&lt;/prop&gt;</a:t>
            </a:r>
            <a:endParaRPr lang="en-US"/>
          </a:p>
          <a:p>
            <a:r>
              <a:rPr lang="en-US"/>
              <a:t>  &lt;prop id="tab3icon" title="Tab3 Icon"&gt;content.png&lt;/prop&gt;</a:t>
            </a:r>
            <a:endParaRPr lang="en-US"/>
          </a:p>
          <a:p>
            <a:r>
              <a:rPr lang="en-US"/>
              <a:t>  &lt;prop id="tab4text" title="Tab4 Text"&gt;tab4&lt;/prop&gt;</a:t>
            </a:r>
            <a:endParaRPr lang="en-US"/>
          </a:p>
          <a:p>
            <a:r>
              <a:rPr lang="en-US"/>
              <a:t>  &lt;prop id="tab4icon" title="Tab4 Icon"&gt;coffee.png&lt;/prop&gt;</a:t>
            </a:r>
            <a:endParaRPr lang="en-US"/>
          </a:p>
          <a:p>
            <a:r>
              <a:rPr lang="en-US"/>
              <a:t>  &lt;planname&gt;Basic&lt;/planname&gt;</a:t>
            </a:r>
            <a:endParaRPr lang="en-US"/>
          </a:p>
          <a:p>
            <a:r>
              <a:rPr lang="en-US"/>
              <a:t>  &lt;file id="appStyles.xml" newsfile="yes"&gt;</a:t>
            </a:r>
            <a:endParaRPr lang="en-US"/>
          </a:p>
          <a:p>
            <a:r>
              <a:rPr lang="en-US"/>
              <a:t>  &lt;/file&gt;</a:t>
            </a:r>
            <a:endParaRPr lang="en-US"/>
          </a:p>
          <a:p>
            <a:r>
              <a:rPr lang="en-US"/>
              <a:t>  &lt;page id="tab1.html" type="html" transition="" slidepageid="none" slidetransition="" hasreviews="no" hassend="no" hasfields="no" topad="no" bottomad="no" topadtype="none" bottomadtype="admob" dynamicdata="false" jsonurl="" hasreviewhtmlkey="no" kind="html" title="" logo="" shownavbar="yes" zoomEnabled="false" loadWebUrlsInSameWebView="false" backgroundColor="" /&gt;</a:t>
            </a:r>
            <a:endParaRPr lang="en-US"/>
          </a:p>
          <a:p>
            <a:r>
              <a:rPr lang="en-US"/>
              <a:t>  &lt;page id="tab3.html" type="calc" kind="html" transition="" slidepageid="none" </a:t>
            </a:r>
            <a:endParaRPr lang="en-US"/>
          </a:p>
          <a:p>
            <a:r>
              <a:rPr lang="en-US"/>
              <a:t>slidetransition="" hasreviews="no" hassend="no" hasfields="no" topadtype="none" bottomadtype="admob" dynamicdata="false" jsonurl="" hidebottombaratpush="no" hasreviewhtmlkey="no" title="" logo="" shownavbar="yes" zoomEnabled="false" loadWebUrlsInSameWebView="false" backgroundColor=""&gt;</a:t>
            </a:r>
            <a:endParaRPr lang="en-US"/>
          </a:p>
          <a:p>
            <a:r>
              <a:rPr lang="en-US"/>
              <a:t>  &lt;/page&gt;</a:t>
            </a:r>
            <a:endParaRPr lang="en-US"/>
          </a:p>
          <a:p>
            <a:r>
              <a:rPr lang="en-US"/>
              <a:t>  &lt;page id="tab2.html" type="html" transition="" slidepageid="none" slidetransition="" hasreviews="no" hassend="no" hasfields="no" topad="no" bottomad="no" topadtype="none" bottomadtype="admob" dynamicdata="false" jsonurl="" hasreviewhtmlkey="no" kind="html" title="" logo="" shownavbar="yes"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8595" y="91440"/>
            <a:ext cx="11409680" cy="7620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zoomEnabled="false" loadWebUrlsInSameWebView="false" backgroundColor="" /&gt;</a:t>
            </a:r>
            <a:endParaRPr lang="en-US"/>
          </a:p>
          <a:p>
            <a:r>
              <a:rPr lang="en-US"/>
              <a:t>  &lt;page id="tab4.html" type="appshare" kind="html" transition="" slidepageid="none" slidetransition="" hasreviews="no" hassend="no" hasfields="false" topadtype="none" bottomadtype="admob" dynamicdata="false" jsonurl="" hidebottombaratpush="no" hasreviewhtmlkey="no" fbappid="" title="" logo="" shownavbar="yes" zoomEnabled="false" loadWebUrlsInSameWebView="false" backgroundColor=""&gt;</a:t>
            </a:r>
            <a:endParaRPr lang="en-US"/>
          </a:p>
          <a:p>
            <a:r>
              <a:rPr lang="en-US"/>
              <a:t>    &lt;appdescription&gt;This app contains financial management handbook and guidelines.  Download for free now!&lt;/appdescription&gt;</a:t>
            </a:r>
            <a:endParaRPr lang="en-US"/>
          </a:p>
          <a:p>
            <a:r>
              <a:rPr lang="en-US"/>
              <a:t>    &lt;links&gt;</a:t>
            </a:r>
            <a:endParaRPr lang="en-US"/>
          </a:p>
          <a:p>
            <a:r>
              <a:rPr lang="en-US"/>
              <a:t>      &lt;share_link&gt;http://build.appsmillion.com/marketr.aspx?p=%2BFBV3DSpqP7eM%2FP5WldEbu30jYH%2F9F6OYCHbv6uKDX1ImjhqvyOX6MwK2hAy6VCJ&lt;/share_link&gt;</a:t>
            </a:r>
            <a:endParaRPr lang="en-US"/>
          </a:p>
          <a:p>
            <a:r>
              <a:rPr lang="en-US"/>
              <a:t>      &lt;primarystore&gt;https://play.google.com/store/apps/details?id=com.tototomato.financialmanagement&lt;/primarystore&gt;</a:t>
            </a:r>
            <a:endParaRPr lang="en-US"/>
          </a:p>
          <a:p>
            <a:r>
              <a:rPr lang="en-US"/>
              <a:t>      &lt;iphone&gt;</a:t>
            </a:r>
            <a:endParaRPr lang="en-US"/>
          </a:p>
          <a:p>
            <a:r>
              <a:rPr lang="en-US"/>
              <a:t>      &lt;/iphone&gt;</a:t>
            </a:r>
            <a:endParaRPr lang="en-US"/>
          </a:p>
          <a:p>
            <a:r>
              <a:rPr lang="en-US"/>
              <a:t>      &lt;ipad&gt;</a:t>
            </a:r>
            <a:endParaRPr lang="en-US"/>
          </a:p>
          <a:p>
            <a:r>
              <a:rPr lang="en-US"/>
              <a:t>      &lt;/ipad&gt;</a:t>
            </a:r>
            <a:endParaRPr lang="en-US"/>
          </a:p>
          <a:p>
            <a:r>
              <a:rPr lang="en-US"/>
              <a:t>      &lt;android&gt;https://play.google.com/store/apps/details?id=com.tototomato.financialmanagement&lt;/android&gt;</a:t>
            </a:r>
            <a:endParaRPr lang="en-US"/>
          </a:p>
          <a:p>
            <a:r>
              <a:rPr lang="en-US"/>
              <a:t>      &lt;kindle&gt;</a:t>
            </a:r>
            <a:endParaRPr lang="en-US"/>
          </a:p>
          <a:p>
            <a:r>
              <a:rPr lang="en-US"/>
              <a:t>      &lt;/kindle&gt;</a:t>
            </a:r>
            <a:endParaRPr lang="en-US"/>
          </a:p>
          <a:p>
            <a:r>
              <a:rPr lang="en-US"/>
              <a:t>    &lt;/links&gt;</a:t>
            </a:r>
            <a:endParaRPr lang="en-US"/>
          </a:p>
          <a:p>
            <a:r>
              <a:rPr lang="en-US"/>
              <a:t>  &lt;/page&gt;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8110" y="125730"/>
            <a:ext cx="11501120" cy="7803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&lt;restrictedaccess&gt;</a:t>
            </a:r>
            <a:endParaRPr lang="en-US"/>
          </a:p>
          <a:p>
            <a:r>
              <a:rPr lang="en-US"/>
              <a:t>    &lt;feature id="announcements" enabled="true" /&gt;</a:t>
            </a:r>
            <a:endParaRPr lang="en-US"/>
          </a:p>
          <a:p>
            <a:r>
              <a:rPr lang="en-US"/>
              <a:t>    &lt;feature id="calendar" enabled="true" /&gt;</a:t>
            </a:r>
            <a:endParaRPr lang="en-US"/>
          </a:p>
          <a:p>
            <a:r>
              <a:rPr lang="en-US"/>
              <a:t>    &lt;feature id="coupon" enabled="true" /&gt;</a:t>
            </a:r>
            <a:endParaRPr lang="en-US"/>
          </a:p>
          <a:p>
            <a:r>
              <a:rPr lang="en-US"/>
              <a:t>    &lt;feature id="geofences" enabled="true" /&gt;</a:t>
            </a:r>
            <a:endParaRPr lang="en-US"/>
          </a:p>
          <a:p>
            <a:r>
              <a:rPr lang="en-US"/>
              <a:t>    &lt;feature id="loyalty" enabled="true" /&gt;</a:t>
            </a:r>
            <a:endParaRPr lang="en-US"/>
          </a:p>
          <a:p>
            <a:r>
              <a:rPr lang="en-US"/>
              <a:t>    &lt;feature id="map" enabled="true" /&gt;</a:t>
            </a:r>
            <a:endParaRPr lang="en-US"/>
          </a:p>
          <a:p>
            <a:r>
              <a:rPr lang="en-US"/>
              <a:t>    &lt;feature id="productorder" enabled="true" /&gt;</a:t>
            </a:r>
            <a:endParaRPr lang="en-US"/>
          </a:p>
          <a:p>
            <a:r>
              <a:rPr lang="en-US"/>
              <a:t>    &lt;feature id="pushnotifications" enabled="true" /&gt;</a:t>
            </a:r>
            <a:endParaRPr lang="en-US"/>
          </a:p>
          <a:p>
            <a:r>
              <a:rPr lang="en-US"/>
              <a:t>    &lt;feature id="Booking" enabled="true" /&gt;</a:t>
            </a:r>
            <a:endParaRPr lang="en-US"/>
          </a:p>
          <a:p>
            <a:r>
              <a:rPr lang="en-US"/>
              <a:t>    &lt;feature id="pnTopicSubscription" enabled="true" /&gt;</a:t>
            </a:r>
            <a:endParaRPr lang="en-US"/>
          </a:p>
          <a:p>
            <a:r>
              <a:rPr lang="en-US"/>
              <a:t>    &lt;feature id="loginregister" enabled="true" /&gt;</a:t>
            </a:r>
            <a:endParaRPr lang="en-US"/>
          </a:p>
          <a:p>
            <a:r>
              <a:rPr lang="en-US"/>
              <a:t>  &lt;/restrictedaccess&gt;</a:t>
            </a:r>
            <a:endParaRPr lang="en-US"/>
          </a:p>
          <a:p>
            <a:r>
              <a:rPr lang="en-US"/>
              <a:t>  &lt;rateapp appleid="" rateatlaunch="no" rateatrelaunch="no" message="" cancelmessage="" remindmessage="" actionmessage="" /&gt;</a:t>
            </a:r>
            <a:endParaRPr lang="en-US"/>
          </a:p>
          <a:p>
            <a:r>
              <a:rPr lang="en-US"/>
              <a:t>  &lt;ads allowUsingAdvertisingId="false" /&gt;</a:t>
            </a:r>
            <a:endParaRPr lang="en-US"/>
          </a:p>
          <a:p>
            <a:r>
              <a:rPr lang="en-US"/>
              <a:t>  &lt;admobpublisher id="ca-app-pub-2715744860432773/1419791442" interstitialUnitId="ca-app-pub-2715744860432773/2174825134" /&gt;</a:t>
            </a:r>
            <a:endParaRPr lang="en-US"/>
          </a:p>
          <a:p>
            <a:r>
              <a:rPr lang="en-US"/>
              <a:t>  &lt;doubleclickpublisher unitId="" /&gt;</a:t>
            </a:r>
            <a:endParaRPr lang="en-US"/>
          </a:p>
          <a:p>
            <a:r>
              <a:rPr lang="en-US"/>
              <a:t>  &lt;pollfish apiKey="" padding="0" position="na" /&gt;</a:t>
            </a:r>
            <a:endParaRPr lang="en-US"/>
          </a:p>
          <a:p>
            <a:r>
              <a:rPr lang="en-US"/>
              <a:t>  &lt;revmobappid id="-" /&gt;</a:t>
            </a:r>
            <a:endParaRPr lang="en-US"/>
          </a:p>
          <a:p>
            <a:r>
              <a:rPr lang="en-US"/>
              <a:t>  &lt;airpush appId="" apiKey="" interstitialAdType="" /&gt;</a:t>
            </a:r>
            <a:endParaRPr lang="en-US"/>
          </a:p>
          <a:p>
            <a:r>
              <a:rPr lang="en-US"/>
              <a:t>  &lt;scads refreshRate="30" /&gt;</a:t>
            </a:r>
            <a:endParaRPr lang="en-US"/>
          </a:p>
          <a:p>
            <a:r>
              <a:rPr lang="en-US"/>
              <a:t>  &lt;googleanalyticsid id="" /&gt;</a:t>
            </a:r>
            <a:endParaRPr lang="en-US"/>
          </a:p>
          <a:p>
            <a:r>
              <a:rPr lang="en-US"/>
              <a:t>  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7645" y="130175"/>
            <a:ext cx="10179050" cy="4968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&lt;localizablelanguage value="en" /&gt;</a:t>
            </a:r>
            <a:endParaRPr lang="en-US"/>
          </a:p>
          <a:p>
            <a:r>
              <a:rPr lang="en-US"/>
              <a:t>  &lt;paypalappid id="" /&gt;</a:t>
            </a:r>
            <a:endParaRPr lang="en-US"/>
          </a:p>
          <a:p>
            <a:r>
              <a:rPr lang="en-US"/>
              <a:t>  &lt;fbapp apikey="392048634524604" /&gt;</a:t>
            </a:r>
            <a:endParaRPr lang="en-US"/>
          </a:p>
          <a:p>
            <a:r>
              <a:rPr lang="en-US"/>
              <a:t>  &lt;androidAppLicensing enabled="false" publicKey="" /&gt;</a:t>
            </a:r>
            <a:endParaRPr lang="en-US"/>
          </a:p>
          <a:p>
            <a:r>
              <a:rPr lang="en-US"/>
              <a:t>  &lt;apkExpansionFiles enabled="false" /&gt;</a:t>
            </a:r>
            <a:endParaRPr lang="en-US"/>
          </a:p>
          <a:p>
            <a:r>
              <a:rPr lang="en-US"/>
              <a:t>  &lt;androidInAppBilling enabled="false" /&gt;</a:t>
            </a:r>
            <a:endParaRPr lang="en-US"/>
          </a:p>
          <a:p>
            <a:r>
              <a:rPr lang="en-US"/>
              <a:t>  &lt;android installLocation="auto" /&gt;</a:t>
            </a:r>
            <a:endParaRPr lang="en-US"/>
          </a:p>
          <a:p>
            <a:r>
              <a:rPr lang="en-US"/>
              <a:t>  &lt;pdftron licenseKey="" /&gt;</a:t>
            </a:r>
            <a:endParaRPr lang="en-US"/>
          </a:p>
          <a:p>
            <a:r>
              <a:rPr lang="en-US"/>
              <a:t>  &lt;webView bouncesEnabled="false" hideLoadingAnimation="false" externalSiteZoomEnabled="true" /&gt;</a:t>
            </a:r>
            <a:endParaRPr lang="en-US"/>
          </a:p>
          <a:p>
            <a:r>
              <a:rPr lang="en-US"/>
              <a:t>  &lt;sharepointclient url="" username="" password="" /&gt;</a:t>
            </a:r>
            <a:endParaRPr lang="en-US"/>
          </a:p>
          <a:p>
            <a:r>
              <a:rPr lang="en-US"/>
              <a:t>  &lt;appstorelink&gt;</a:t>
            </a:r>
            <a:endParaRPr lang="en-US"/>
          </a:p>
          <a:p>
            <a:r>
              <a:rPr lang="en-US"/>
              <a:t>  &lt;/appstorelink&gt;</a:t>
            </a:r>
            <a:endParaRPr lang="en-US"/>
          </a:p>
          <a:p>
            <a:r>
              <a:rPr lang="en-US"/>
              <a:t>  &lt;googleMaps androidApiV2Key="" /&gt;</a:t>
            </a:r>
            <a:endParaRPr lang="en-US"/>
          </a:p>
          <a:p>
            <a:r>
              <a:rPr lang="en-US"/>
              <a:t>  &lt;baiduMaps baiduMapsApiKeyAndroid="" baiduMapsApiKeyiOS="" /&gt;</a:t>
            </a:r>
            <a:endParaRPr lang="en-US"/>
          </a:p>
          <a:p>
            <a:r>
              <a:rPr lang="en-US"/>
              <a:t>  &lt;webapp statusBarStyle="default" iconsStyle="precomposed" offlineModeEnabled="false" inAppLinks="false" /&gt;</a:t>
            </a:r>
            <a:endParaRPr lang="en-US"/>
          </a:p>
          <a:p>
            <a:r>
              <a:rPr lang="en-US"/>
              <a:t>&lt;locationServices&gt;</a:t>
            </a:r>
            <a:endParaRPr lang="en-US"/>
          </a:p>
          <a:p>
            <a:r>
              <a:rPr lang="en-US"/>
              <a:t>    &lt;inUseDescription&gt;</a:t>
            </a:r>
            <a:endParaRPr lang="en-US"/>
          </a:p>
          <a:p>
            <a:r>
              <a:rPr lang="en-US"/>
              <a:t>    &lt;/inUseDescription&gt;</a:t>
            </a:r>
            <a:endParaRPr lang="en-US"/>
          </a:p>
          <a:p>
            <a:r>
              <a:rPr lang="en-US"/>
              <a:t>    &lt;alwaysDescription&gt;  &lt;/locationServices&gt;</a:t>
            </a:r>
            <a:endParaRPr lang="en-US"/>
          </a:p>
          <a:p>
            <a:r>
              <a:rPr lang="en-US"/>
              <a:t>  &lt;inAppSettings /&gt;</a:t>
            </a:r>
            <a:endParaRPr lang="en-US"/>
          </a:p>
          <a:p>
            <a:r>
              <a:rPr lang="en-US"/>
              <a:t>  &lt;hostedresources&gt;</a:t>
            </a:r>
            <a:endParaRPr lang="en-US"/>
          </a:p>
          <a:p>
            <a:r>
              <a:rPr lang="en-US"/>
              <a:t>  &lt;/hostedresources&gt;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39065" y="191135"/>
            <a:ext cx="11379835" cy="567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&lt;file id="effective_time_management_importantvsurgent.html" newsfile="yes" /&gt;</a:t>
            </a:r>
            <a:endParaRPr lang="en-US"/>
          </a:p>
          <a:p>
            <a:r>
              <a:rPr lang="en-US"/>
              <a:t>  &lt;file id="time_management_introduction.html" newsfile="yes" /&gt;</a:t>
            </a:r>
            <a:endParaRPr lang="en-US"/>
          </a:p>
          <a:p>
            <a:r>
              <a:rPr lang="en-US"/>
              <a:t>  &lt;file id="12_steps_time_management.html" newsfile="yes" /&gt;</a:t>
            </a:r>
            <a:endParaRPr lang="en-US"/>
          </a:p>
          <a:p>
            <a:r>
              <a:rPr lang="en-US"/>
              <a:t>  &lt;file id="10_strategies_to_time_management.html" newsfile="yes" /&gt;</a:t>
            </a:r>
            <a:endParaRPr lang="en-US"/>
          </a:p>
          <a:p>
            <a:r>
              <a:rPr lang="en-US"/>
              <a:t>  &lt;file id="Introduction_to_Financial_Management.html" newsfile="no" /&gt;</a:t>
            </a:r>
            <a:endParaRPr lang="en-US"/>
          </a:p>
          <a:p>
            <a:r>
              <a:rPr lang="en-US"/>
              <a:t>  &lt;page id="Introduction_to_Financial_Management.html" type="pdfreader" kind="native" transition="NONE" slidepageid="none" slidetransition="" hasreviews="no" hassend="no" hasfields="no" topadtype="inherited" bottomadtype="inherited" dynamicdata="false" jsonurl="" hidebottombaratpush="no" hasreviewhtmlkey="no" textDirection="ltr" title="" logo="" shownavbar="yes" interstitialadtype="admob" interstitialadview="fullscreen"&gt;</a:t>
            </a:r>
            <a:endParaRPr lang="en-US"/>
          </a:p>
          <a:p>
            <a:r>
              <a:rPr lang="en-US"/>
              <a:t>    &lt;pdffile&gt;1-Introduction_to_Financial_Management.pdf&lt;/pdffile&gt;</a:t>
            </a:r>
            <a:endParaRPr lang="en-US"/>
          </a:p>
          <a:p>
            <a:r>
              <a:rPr lang="en-US"/>
              <a:t>  &lt;/page&gt;</a:t>
            </a:r>
            <a:endParaRPr lang="en-US"/>
          </a:p>
          <a:p>
            <a:r>
              <a:rPr lang="en-US"/>
              <a:t>  &lt;page id="Financial_Management_An_Overview.html" type="pdfreader" kind="native" transition="NONE" slidepageid="none" slidetransition="" hasreviews="no" hassend="no" hasfields="no" topadtype="inherited" bottomadtype="inherited" dynamicdata="false" jsonurl="" hidebottombaratpush="no" hasreviewhtmlkey="no" textDirection="ltr" title="" logo="" shownavbar="yes" interstitialadtype="admob" interstitialadview="fullscreen"&gt;</a:t>
            </a:r>
            <a:endParaRPr lang="en-US"/>
          </a:p>
          <a:p>
            <a:r>
              <a:rPr lang="en-US"/>
              <a:t>    &lt;pdffile&gt;2-Financial_Management_an_Overview.pdf&lt;/pdffile&gt;</a:t>
            </a:r>
            <a:endParaRPr lang="en-US"/>
          </a:p>
          <a:p>
            <a:r>
              <a:rPr lang="en-US"/>
              <a:t>  &lt;/page&gt;</a:t>
            </a:r>
            <a:endParaRPr lang="en-US"/>
          </a:p>
          <a:p>
            <a:r>
              <a:rPr lang="en-US"/>
              <a:t>&lt;page id="Financial_Management_Handbook.html" type="pdfreader" kind="native" transition="NONE" slidepageid="none" slidetransition="" hasreviews="no" hassend="no" hasfields="no" topadtype="inherited" bottomadtype="inherited" dynamicdata="false"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8435" y="180975"/>
            <a:ext cx="10934065" cy="415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jsonurl="" hidebottombaratpush="no" hasreviewhtmlkey="no" textDirection="ltr" title="" logo="" shownavbar="yes" interstitialadtype="admob" interstitialadview="fullscreen"&gt;</a:t>
            </a:r>
            <a:endParaRPr lang="en-US"/>
          </a:p>
          <a:p>
            <a:r>
              <a:rPr lang="en-US"/>
              <a:t>    &lt;pdffile&gt;3-Financial_management_handbook.pdf&lt;/pdffile&gt;</a:t>
            </a:r>
            <a:endParaRPr lang="en-US"/>
          </a:p>
          <a:p>
            <a:r>
              <a:rPr lang="en-US"/>
              <a:t>  &lt;/page&gt;</a:t>
            </a:r>
            <a:endParaRPr lang="en-US"/>
          </a:p>
          <a:p>
            <a:r>
              <a:rPr lang="en-US"/>
              <a:t>  &lt;page id="Financial_Management_Guidelines.html" type="pdfreader" kind="native" transition="NONE" slidepageid="none" slidetransition="" hasreviews="no" hassend="no" hasfields="no" topadtype="inherited" bottomadtype="inherited" dynamicdata="false" jsonurl="" hidebottombaratpush="no" hasreviewhtmlkey="no" textDirection="ltr" title="" logo="" shownavbar="yes" interstitialadtype="admob" interstitialadview="fullscreen"&gt;</a:t>
            </a:r>
            <a:endParaRPr lang="en-US"/>
          </a:p>
          <a:p>
            <a:r>
              <a:rPr lang="en-US"/>
              <a:t>    &lt;pdffile&gt;4-guidelines-financial-management.pdf&lt;/pdffile&gt;</a:t>
            </a:r>
            <a:endParaRPr lang="en-US"/>
          </a:p>
          <a:p>
            <a:r>
              <a:rPr lang="en-US"/>
              <a:t>  &lt;/page&gt;</a:t>
            </a:r>
            <a:endParaRPr lang="en-US"/>
          </a:p>
          <a:p>
            <a:r>
              <a:rPr lang="en-US"/>
              <a:t>  &lt;rotationapp&gt;true&lt;/rotationapp&gt;</a:t>
            </a:r>
            <a:endParaRPr lang="en-US"/>
          </a:p>
          <a:p>
            <a:r>
              <a:rPr lang="en-US"/>
              <a:t>  &lt;androidC2DM enabled="false" altEnabled="false" /&gt;</a:t>
            </a:r>
            <a:endParaRPr lang="en-US"/>
          </a:p>
          <a:p>
            <a:r>
              <a:rPr lang="en-US"/>
              <a:t>  &lt;androidpermissions&gt;</a:t>
            </a:r>
            <a:endParaRPr lang="en-US"/>
          </a:p>
          <a:p>
            <a:r>
              <a:rPr lang="en-US"/>
              <a:t>&lt;permission name="android.permission.INTERNET" enabled="true" /&gt;</a:t>
            </a:r>
            <a:endParaRPr lang="en-US"/>
          </a:p>
          <a:p>
            <a:r>
              <a:rPr lang="en-US"/>
              <a:t>    &lt;permission name="android.permission.ACCESS_COARSE_LOCATION" enabled="false" /&gt;</a:t>
            </a:r>
            <a:endParaRPr lang="en-US"/>
          </a:p>
          <a:p>
            <a:r>
              <a:rPr lang="en-US"/>
              <a:t>    &lt;permission name="android.permission.ACCESS_FINE_LOCATION" enabled="false" /&gt;</a:t>
            </a:r>
            <a:endParaRPr lang="en-US"/>
          </a:p>
          <a:p>
            <a:r>
              <a:rPr lang="en-US"/>
              <a:t>    &lt;permission name="android.permission.WRITE_EXTERNAL_STORAGE" enabled="true" /&gt;</a:t>
            </a:r>
            <a:endParaRPr lang="en-US"/>
          </a:p>
          <a:p>
            <a:r>
              <a:rPr lang="en-US"/>
              <a:t>    &lt;permission name="android.permission.ACCESS_NETWORK_STATE" enabled="false" /&gt;</a:t>
            </a:r>
            <a:endParaRPr lang="en-US"/>
          </a:p>
          <a:p>
            <a:r>
              <a:rPr lang="en-US"/>
              <a:t>    &lt;permission name="android.permission.READ_PHONE_STATE" enabled="false" /&gt;</a:t>
            </a:r>
            <a:endParaRPr lang="en-US"/>
          </a:p>
          <a:p>
            <a:r>
              <a:rPr lang="en-US"/>
              <a:t>    &lt;permission name="android.permission.RECORD_AUDIO" enabled="false" /&gt;</a:t>
            </a:r>
            <a:endParaRPr lang="en-US"/>
          </a:p>
          <a:p>
            <a:r>
              <a:rPr lang="en-US"/>
              <a:t>    &lt;permission name="android.permission.CAMERA" enabled="false" /&gt;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8280" y="90805"/>
            <a:ext cx="11311255" cy="7790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&lt;/androidpermissions&gt;</a:t>
            </a:r>
            <a:endParaRPr lang="en-US"/>
          </a:p>
          <a:p>
            <a:r>
              <a:rPr lang="en-US"/>
              <a:t>  &lt;androidversion&gt;1.5&lt;/androidversion&gt;</a:t>
            </a:r>
            <a:endParaRPr lang="en-US"/>
          </a:p>
          <a:p>
            <a:r>
              <a:rPr lang="en-US"/>
              <a:t>  &lt;androidversioncode&gt;6&lt;/androidversioncode&gt;</a:t>
            </a:r>
            <a:endParaRPr lang="en-US"/>
          </a:p>
          <a:p>
            <a:r>
              <a:rPr lang="en-US"/>
              <a:t>  &lt;androidbundlename&gt;com.tototomato.financialmanagement&lt;/androidbundlename&gt;</a:t>
            </a:r>
            <a:endParaRPr lang="en-US"/>
          </a:p>
          <a:p>
            <a:r>
              <a:rPr lang="en-US"/>
              <a:t>  &lt;androidshortappname&gt;FinancialManagement&lt;/androidshortappname&gt;</a:t>
            </a:r>
            <a:endParaRPr lang="en-US"/>
          </a:p>
          <a:p>
            <a:r>
              <a:rPr lang="en-US"/>
              <a:t>  &lt;syncenabled&gt;true&lt;/syncenabled&gt;</a:t>
            </a:r>
            <a:endParaRPr lang="en-US"/>
          </a:p>
          <a:p>
            <a:r>
              <a:rPr lang="en-US"/>
              <a:t>  &lt;file id="tab3.html" newsfile="no" /&gt;</a:t>
            </a:r>
            <a:endParaRPr lang="en-US"/>
          </a:p>
          <a:p>
            <a:r>
              <a:rPr lang="en-US"/>
              <a:t>  &lt;file id="tab4.html" newsfile="no" /&gt;</a:t>
            </a:r>
            <a:endParaRPr lang="en-US"/>
          </a:p>
          <a:p>
            <a:r>
              <a:rPr lang="en-US"/>
              <a:t>  &lt;file id="tab2.html" newsfile="no" /&gt;</a:t>
            </a:r>
            <a:endParaRPr lang="en-US"/>
          </a:p>
          <a:p>
            <a:r>
              <a:rPr lang="en-US"/>
              <a:t>  &lt;file id="tab1.html" newsfile="no" /&gt;</a:t>
            </a:r>
            <a:endParaRPr lang="en-US"/>
          </a:p>
          <a:p>
            <a:r>
              <a:rPr lang="en-US"/>
              <a:t>  &lt;dropboxapp dropboxapikey="" /&gt;</a:t>
            </a:r>
            <a:endParaRPr lang="en-US"/>
          </a:p>
          <a:p>
            <a:r>
              <a:rPr lang="en-US"/>
              <a:t>  &lt;healthKitServices&gt;</a:t>
            </a:r>
            <a:endParaRPr lang="en-US"/>
          </a:p>
          <a:p>
            <a:r>
              <a:rPr lang="en-US"/>
              <a:t>    &lt;healthShareUsage&gt;</a:t>
            </a:r>
            <a:endParaRPr lang="en-US"/>
          </a:p>
          <a:p>
            <a:r>
              <a:rPr lang="en-US"/>
              <a:t>    &lt;/healthShareUsage&gt;</a:t>
            </a:r>
            <a:endParaRPr lang="en-US"/>
          </a:p>
          <a:p>
            <a:r>
              <a:rPr lang="en-US"/>
              <a:t>    &lt;healthUpdateUsage&gt;</a:t>
            </a:r>
            <a:endParaRPr lang="en-US"/>
          </a:p>
          <a:p>
            <a:r>
              <a:rPr lang="en-US"/>
              <a:t>    &lt;/healthUpdateUsage&gt;</a:t>
            </a:r>
            <a:endParaRPr lang="en-US"/>
          </a:p>
          <a:p>
            <a:r>
              <a:rPr lang="en-US"/>
              <a:t>  &lt;/healthKitServices&gt;</a:t>
            </a:r>
            <a:endParaRPr lang="en-US"/>
          </a:p>
          <a:p>
            <a:r>
              <a:rPr lang="en-US"/>
              <a:t>  &lt;cameraServices&gt;</a:t>
            </a:r>
            <a:endParaRPr lang="en-US"/>
          </a:p>
          <a:p>
            <a:r>
              <a:rPr lang="en-US"/>
              <a:t>    &lt;cameraUsageDescription&gt;</a:t>
            </a:r>
            <a:endParaRPr lang="en-US"/>
          </a:p>
          <a:p>
            <a:r>
              <a:rPr lang="en-US"/>
              <a:t>    &lt;/cameraUsageDescription&gt;</a:t>
            </a:r>
            <a:endParaRPr lang="en-US"/>
          </a:p>
          <a:p>
            <a:r>
              <a:rPr lang="en-US"/>
              <a:t>  &lt;/cameraServices&gt;</a:t>
            </a:r>
            <a:endParaRPr lang="en-US"/>
          </a:p>
          <a:p>
            <a:r>
              <a:rPr lang="en-US"/>
              <a:t>  &lt;photoLibraryServices&gt;</a:t>
            </a:r>
            <a:endParaRPr lang="en-US"/>
          </a:p>
          <a:p>
            <a:r>
              <a:rPr lang="en-US"/>
              <a:t>    &lt;photoLibraryUsageDescription&gt;</a:t>
            </a:r>
            <a:endParaRPr lang="en-US"/>
          </a:p>
          <a:p>
            <a:r>
              <a:rPr lang="en-US"/>
              <a:t>    &lt;/photoLibraryUsageDescription&gt;</a:t>
            </a:r>
            <a:endParaRPr lang="en-US"/>
          </a:p>
          <a:p>
            <a:r>
              <a:rPr lang="en-US"/>
              <a:t>  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6870" y="299085"/>
            <a:ext cx="5323840" cy="2655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&lt;/photoLibraryServices&gt;</a:t>
            </a:r>
            <a:endParaRPr lang="en-US"/>
          </a:p>
          <a:p>
            <a:r>
              <a:rPr lang="en-US"/>
              <a:t>  &lt;microphoneServices&gt;</a:t>
            </a:r>
            <a:endParaRPr lang="en-US"/>
          </a:p>
          <a:p>
            <a:r>
              <a:rPr lang="en-US"/>
              <a:t>    &lt;microphoneUsageDescription&gt;</a:t>
            </a:r>
            <a:endParaRPr lang="en-US"/>
          </a:p>
          <a:p>
            <a:r>
              <a:rPr lang="en-US"/>
              <a:t>    &lt;/microphoneUsageDescription&gt;</a:t>
            </a:r>
            <a:endParaRPr lang="en-US"/>
          </a:p>
          <a:p>
            <a:r>
              <a:rPr lang="en-US"/>
              <a:t>  &lt;/microphoneServices&gt;</a:t>
            </a:r>
            <a:endParaRPr lang="en-US"/>
          </a:p>
          <a:p>
            <a:r>
              <a:rPr lang="en-US"/>
              <a:t>  &lt;targetdevicesize&gt;100&lt;/targetdevicesize&gt;</a:t>
            </a:r>
            <a:endParaRPr lang="en-US"/>
          </a:p>
          <a:p>
            <a:r>
              <a:rPr lang="en-US"/>
              <a:t>&lt;/xml&gt;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  <a:endParaRPr lang="en-US" u="sng" dirty="0"/>
          </a:p>
        </p:txBody>
      </p:sp>
      <p:pic>
        <p:nvPicPr>
          <p:cNvPr id="10" name="Picture 9" descr="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88900"/>
            <a:ext cx="3415665" cy="6858000"/>
          </a:xfrm>
          <a:prstGeom prst="rect">
            <a:avLst/>
          </a:prstGeom>
        </p:spPr>
      </p:pic>
      <p:pic>
        <p:nvPicPr>
          <p:cNvPr id="11" name="Picture 10" descr="o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88900"/>
            <a:ext cx="34118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425" y="1722120"/>
            <a:ext cx="9274175" cy="46342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dirty="0"/>
              <a:t>Key Features of the App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b="1" dirty="0"/>
              <a:t>Title:</a:t>
            </a:r>
            <a:r>
              <a:rPr lang="en-US" sz="1600" b="1" dirty="0"/>
              <a:t> </a:t>
            </a:r>
            <a:r>
              <a:rPr lang="en-US" sz="1600" dirty="0"/>
              <a:t>Key Features Overview</a:t>
            </a:r>
            <a:endParaRPr lang="en-US" sz="1600" dirty="0"/>
          </a:p>
          <a:p>
            <a:pPr indent="0">
              <a:buFont typeface="Arial" panose="020B0604020202020204" pitchFamily="34" charset="0"/>
              <a:buNone/>
            </a:pPr>
            <a:endParaRPr lang="en-US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b="1" dirty="0"/>
              <a:t>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Budget Tracking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Expense Categorization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Expense Insights &amp; Reports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Bill Reminders &amp; Alerts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Goal Setting &amp; Savings Planner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Debt Tracking &amp; Management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Investment Monitoring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Multi-Account Integration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Security &amp; Privacy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Financial Education &amp; Tips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240" y="0"/>
            <a:ext cx="3432810" cy="6858000"/>
          </a:xfrm>
          <a:prstGeom prst="rect">
            <a:avLst/>
          </a:prstGeom>
        </p:spPr>
      </p:pic>
      <p:pic>
        <p:nvPicPr>
          <p:cNvPr id="4" name="Picture 3" descr="o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30" y="-69215"/>
            <a:ext cx="34499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260" y="0"/>
            <a:ext cx="345884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455" y="386080"/>
            <a:ext cx="8805545" cy="24853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Budget Tracking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sz="1600" dirty="0"/>
              <a:t>Budget Tracking</a:t>
            </a:r>
            <a:endParaRPr lang="en-US" sz="1600" dirty="0"/>
          </a:p>
          <a:p>
            <a:endParaRPr lang="en-US" sz="1600" dirty="0"/>
          </a:p>
          <a:p>
            <a:r>
              <a:rPr lang="en-US" b="1" dirty="0"/>
              <a:t>Content:</a:t>
            </a:r>
            <a:endParaRPr lang="en-US" b="1" dirty="0"/>
          </a:p>
          <a:p>
            <a:r>
              <a:rPr lang="en-US" sz="1600" dirty="0"/>
              <a:t>Ability to create custom budgets for different categories (e.g., groceries, rent, entertainment).</a:t>
            </a:r>
            <a:endParaRPr lang="en-US" sz="1600" dirty="0"/>
          </a:p>
          <a:p>
            <a:r>
              <a:rPr lang="en-US" sz="1600" dirty="0"/>
              <a:t>Set monthly or weekly spending limits.</a:t>
            </a:r>
            <a:endParaRPr lang="en-US" sz="1600" dirty="0"/>
          </a:p>
          <a:p>
            <a:r>
              <a:rPr lang="en-US" sz="1600" dirty="0"/>
              <a:t>Real-time tracking of budget vs actual spending. </a:t>
            </a:r>
            <a:endParaRPr lang="en-US" sz="1600" dirty="0"/>
          </a:p>
          <a:p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4" name="Text Box 3"/>
          <p:cNvSpPr txBox="1"/>
          <p:nvPr/>
        </p:nvSpPr>
        <p:spPr>
          <a:xfrm>
            <a:off x="338455" y="3227705"/>
            <a:ext cx="406400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Expense Categorization</a:t>
            </a:r>
            <a:endParaRPr lang="en-US" b="1"/>
          </a:p>
          <a:p>
            <a:endParaRPr lang="en-US"/>
          </a:p>
          <a:p>
            <a:r>
              <a:rPr lang="en-US" b="1"/>
              <a:t>Title:</a:t>
            </a:r>
            <a:r>
              <a:rPr lang="en-US"/>
              <a:t> </a:t>
            </a:r>
            <a:r>
              <a:rPr lang="en-US" sz="1600"/>
              <a:t>Expense Categorization</a:t>
            </a:r>
            <a:endParaRPr lang="en-US" sz="1600"/>
          </a:p>
          <a:p>
            <a:endParaRPr lang="en-US" sz="1600"/>
          </a:p>
          <a:p>
            <a:r>
              <a:rPr lang="en-US" b="1"/>
              <a:t>Content:</a:t>
            </a:r>
            <a:endParaRPr lang="en-US"/>
          </a:p>
          <a:p>
            <a:r>
              <a:rPr lang="en-US" sz="1600"/>
              <a:t>Automatically categorizes transactions (e.g., food, transport, utilities).</a:t>
            </a:r>
            <a:endParaRPr lang="en-US" sz="1600"/>
          </a:p>
          <a:p>
            <a:r>
              <a:rPr lang="en-US" sz="1600"/>
              <a:t>Visual representation of expenses through charts and graphs.</a:t>
            </a:r>
            <a:endParaRPr lang="en-US" sz="1600"/>
          </a:p>
          <a:p>
            <a:r>
              <a:rPr lang="en-US" sz="1600"/>
              <a:t>Helps users identify spending patterns and areas for improvement.</a:t>
            </a: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" y="231775"/>
            <a:ext cx="9017000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 Goal Setting &amp; Savings Planner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Title: </a:t>
            </a:r>
            <a:r>
              <a:rPr lang="en-US" sz="1600" dirty="0"/>
              <a:t>Goal Setting &amp; Savings Planner</a:t>
            </a:r>
            <a:endParaRPr lang="en-US" sz="1600" dirty="0"/>
          </a:p>
          <a:p>
            <a:endParaRPr lang="en-US" dirty="0"/>
          </a:p>
          <a:p>
            <a:r>
              <a:rPr lang="en-US" b="1" dirty="0"/>
              <a:t>Content:</a:t>
            </a:r>
            <a:endParaRPr lang="en-US" b="1" dirty="0"/>
          </a:p>
          <a:p>
            <a:r>
              <a:rPr lang="en-US" sz="1600" dirty="0"/>
              <a:t>Set short-term and long-term financial goals (e.g., saving for a vacation, retirement).</a:t>
            </a:r>
            <a:endParaRPr lang="en-US" sz="1600" dirty="0"/>
          </a:p>
          <a:p>
            <a:r>
              <a:rPr lang="en-US" sz="1600" dirty="0"/>
              <a:t>Track progress and make adjustments to reach goals faster.</a:t>
            </a:r>
            <a:endParaRPr lang="en-US" sz="1600" dirty="0"/>
          </a:p>
          <a:p>
            <a:r>
              <a:rPr lang="en-US" sz="1600" dirty="0"/>
              <a:t>Visualize goals through progress bars or graphs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227330" y="3248025"/>
            <a:ext cx="406400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Security &amp; Privacy</a:t>
            </a:r>
            <a:endParaRPr lang="en-US" b="1"/>
          </a:p>
          <a:p>
            <a:endParaRPr lang="en-US"/>
          </a:p>
          <a:p>
            <a:r>
              <a:rPr lang="en-US" b="1"/>
              <a:t>Title:</a:t>
            </a:r>
            <a:r>
              <a:rPr lang="en-US"/>
              <a:t> </a:t>
            </a:r>
            <a:r>
              <a:rPr lang="en-US" sz="1600"/>
              <a:t>Security &amp; Privacy</a:t>
            </a:r>
            <a:endParaRPr lang="en-US" sz="1600"/>
          </a:p>
          <a:p>
            <a:endParaRPr lang="en-US" sz="1600"/>
          </a:p>
          <a:p>
            <a:r>
              <a:rPr lang="en-US" b="1"/>
              <a:t>Content:</a:t>
            </a:r>
            <a:endParaRPr lang="en-US" b="1"/>
          </a:p>
          <a:p>
            <a:r>
              <a:rPr lang="en-US" sz="1600"/>
              <a:t>High-level encryption and multi-factor authentication (MFA) to protect user data.</a:t>
            </a:r>
            <a:endParaRPr lang="en-US" sz="1600"/>
          </a:p>
          <a:p>
            <a:r>
              <a:rPr lang="en-US" sz="1600"/>
              <a:t>Privacy controls to ensure that personal financial data remains confidential.</a:t>
            </a:r>
            <a:endParaRPr lang="en-US" sz="1600"/>
          </a:p>
          <a:p>
            <a:r>
              <a:rPr lang="en-US" sz="1600"/>
              <a:t>Commitment to maintaining secure and trustworthy service.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600" y="69850"/>
            <a:ext cx="9042400" cy="24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Benefits of the App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Title: </a:t>
            </a:r>
            <a:r>
              <a:rPr lang="en-US" sz="1600" dirty="0"/>
              <a:t>Why Choose the Personal Finance Management App?</a:t>
            </a:r>
            <a:endParaRPr lang="en-US" sz="1600" dirty="0"/>
          </a:p>
          <a:p>
            <a:endParaRPr lang="en-US" dirty="0"/>
          </a:p>
          <a:p>
            <a:r>
              <a:rPr lang="en-US" b="1" dirty="0"/>
              <a:t>Content:</a:t>
            </a:r>
            <a:endParaRPr lang="en-US" dirty="0"/>
          </a:p>
          <a:p>
            <a:r>
              <a:rPr lang="en-US" sz="1600" dirty="0"/>
              <a:t>Stay organized and in control of your finances.</a:t>
            </a:r>
            <a:endParaRPr lang="en-US" sz="1600" dirty="0"/>
          </a:p>
          <a:p>
            <a:r>
              <a:rPr lang="en-US" sz="1600" dirty="0"/>
              <a:t>Improve savings habits and track financial goals.</a:t>
            </a:r>
            <a:endParaRPr lang="en-US" sz="1600" dirty="0"/>
          </a:p>
          <a:p>
            <a:r>
              <a:rPr lang="en-US" sz="1600" dirty="0"/>
              <a:t>Eliminate late fees and avoid unnecessary debt.</a:t>
            </a:r>
            <a:endParaRPr lang="en-US" sz="1600" dirty="0"/>
          </a:p>
          <a:p>
            <a:r>
              <a:rPr lang="en-US" sz="1600" dirty="0"/>
              <a:t>Gain insights into spending behavior for smarter financial decisions. </a:t>
            </a:r>
            <a:endParaRPr lang="en-US" sz="1600" dirty="0"/>
          </a:p>
        </p:txBody>
      </p:sp>
      <p:sp>
        <p:nvSpPr>
          <p:cNvPr id="2" name="Text Box 1"/>
          <p:cNvSpPr txBox="1"/>
          <p:nvPr/>
        </p:nvSpPr>
        <p:spPr>
          <a:xfrm>
            <a:off x="177165" y="3429000"/>
            <a:ext cx="406400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Pricing Plans (If Applicable)</a:t>
            </a:r>
            <a:endParaRPr lang="en-US" b="1"/>
          </a:p>
          <a:p>
            <a:endParaRPr lang="en-US" b="1"/>
          </a:p>
          <a:p>
            <a:r>
              <a:rPr lang="en-US" b="1"/>
              <a:t>Title:</a:t>
            </a:r>
            <a:r>
              <a:rPr lang="en-US"/>
              <a:t> </a:t>
            </a:r>
            <a:r>
              <a:rPr lang="en-US" sz="1600"/>
              <a:t>Pricing &amp; Subscription Plans</a:t>
            </a:r>
            <a:endParaRPr lang="en-US"/>
          </a:p>
          <a:p>
            <a:endParaRPr lang="en-US"/>
          </a:p>
          <a:p>
            <a:r>
              <a:rPr lang="en-US" b="1"/>
              <a:t>Content:</a:t>
            </a:r>
            <a:endParaRPr lang="en-US" b="1"/>
          </a:p>
          <a:p>
            <a:r>
              <a:rPr lang="en-US" sz="1600"/>
              <a:t>Offer details about free trials, premium features, or subscription pricing (if applicable).</a:t>
            </a:r>
            <a:endParaRPr lang="en-US" sz="1600"/>
          </a:p>
          <a:p>
            <a:r>
              <a:rPr lang="en-US" sz="1600"/>
              <a:t>Highlight the value users receive for their investment.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585" y="1"/>
            <a:ext cx="9144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525780" y="574040"/>
            <a:ext cx="87388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Activity main.xml</a:t>
            </a:r>
            <a:endParaRPr lang="en-US" b="1"/>
          </a:p>
          <a:p>
            <a:endParaRPr lang="en-US" b="1"/>
          </a:p>
          <a:p>
            <a:r>
              <a:rPr lang="en-US"/>
              <a:t>This XML file does not appear to have any style information associated with it. The document tree is shown below.</a:t>
            </a:r>
            <a:endParaRPr lang="en-US"/>
          </a:p>
          <a:p>
            <a:r>
              <a:rPr lang="en-US"/>
              <a:t>&lt;manifest xmlns:android="http://schemas.android.com/apk/res/android" android:compileSdkVersion="28" android:compileSdkVersionCodename="9" package="com.tototomato.financialmanagement" platformBuildVersionCode="28" platformBuildVersionName="9"&gt;</a:t>
            </a:r>
            <a:endParaRPr lang="en-US"/>
          </a:p>
          <a:p>
            <a:r>
              <a:rPr lang="en-US"/>
              <a:t>&lt;supports-screens android:anyDensity="true" android:largeScreens="true" android:normalScreens="true" android:smallScreens="true" android:xlargeScreens="true"/&gt;</a:t>
            </a:r>
            <a:endParaRPr lang="en-US"/>
          </a:p>
          <a:p>
            <a:r>
              <a:rPr lang="en-US"/>
              <a:t>&lt;uses-permission android:name="android.permission.INTERNET"/&gt;</a:t>
            </a:r>
            <a:endParaRPr lang="en-US"/>
          </a:p>
          <a:p>
            <a:r>
              <a:rPr lang="en-US"/>
              <a:t>&lt;uses-permission android:name="android.permission.WRITE_EXTERNAL_STORAGE"/&gt;</a:t>
            </a:r>
            <a:endParaRPr lang="en-US"/>
          </a:p>
          <a:p>
            <a:r>
              <a:rPr lang="en-US"/>
              <a:t>&lt;uses-permission android:name="android.permission.USE_FINGERPRINT"/&gt;</a:t>
            </a:r>
            <a:endParaRPr lang="en-US"/>
          </a:p>
          <a:p>
            <a:r>
              <a:rPr lang="en-US"/>
              <a:t>&lt;uses-feature android:name="android.hardware.screen.portrait" android:required="false"/&gt;</a:t>
            </a:r>
            <a:endParaRPr lang="en-US"/>
          </a:p>
          <a:p>
            <a:r>
              <a:rPr lang="en-US"/>
              <a:t>&lt;uses-feature android:name="android.hardware.screen.landscape" android:required="false"/&gt;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600" y="411878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584835" y="894715"/>
            <a:ext cx="103092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&lt;uses-permission android:name="android.permission.ACCESS_NETWORK_STATE"/&gt;</a:t>
            </a:r>
            <a:endParaRPr lang="en-US"/>
          </a:p>
          <a:p>
            <a:r>
              <a:rPr lang="en-US"/>
              <a:t>&lt;uses-permission android:name="android.permission.WAKE_LOCK"/&gt;</a:t>
            </a:r>
            <a:endParaRPr lang="en-US"/>
          </a:p>
          <a:p>
            <a:r>
              <a:rPr lang="en-US"/>
              <a:t>&lt;uses-feature android:glEsVersion="0x00020000" android:required="true"/&gt;</a:t>
            </a:r>
            <a:endParaRPr lang="en-US"/>
          </a:p>
          <a:p>
            <a:r>
              <a:rPr lang="en-US"/>
              <a:t>&lt;uses-permission android:name="com.google.android.finsky.permission.BIND_GET_INSTALL_REFERRER_SERVICE"/&gt;</a:t>
            </a:r>
            <a:endParaRPr lang="en-US"/>
          </a:p>
          <a:p>
            <a:r>
              <a:rPr lang="en-US"/>
              <a:t>&lt;uses-permission android:name="com.google.android.c2dm.permission.RECEIVE"/&gt;</a:t>
            </a:r>
            <a:endParaRPr lang="en-US"/>
          </a:p>
          <a:p>
            <a:r>
              <a:rPr lang="en-US"/>
              <a:t>&lt;application android:allowBackup="false" android:appComponentFactory="android.support.v4.app.CoreComponentFactory" android:hardwareAccelerated="true" android:icon="@drawable/icon" android:label="@string/app_name" android:name="com.seattleclouds.App" android:supportsRtl="true" android:theme="@style/DefaultAppTheme" android:usesCleartextTraffic="true"&gt;</a:t>
            </a:r>
            <a:endParaRPr lang="en-US"/>
          </a:p>
          <a:p>
            <a:r>
              <a:rPr lang="en-US"/>
              <a:t>&lt;activity android:name="com.seattleclouds.AppStarterActivity" android:theme="@style/DefaultAppTheme" android:windowSoftInputMode="stateAlwaysHidden"&gt;</a:t>
            </a:r>
            <a:endParaRPr lang="en-US"/>
          </a:p>
          <a:p>
            <a:r>
              <a:rPr lang="en-US"/>
              <a:t>&lt;intent-filter&gt;</a:t>
            </a:r>
            <a:endParaRPr lang="en-US"/>
          </a:p>
          <a:p>
            <a:r>
              <a:rPr lang="en-US"/>
              <a:t>&lt;action android:name="android.intent.action.MAIN"/&gt;</a:t>
            </a:r>
            <a:endParaRPr lang="en-US"/>
          </a:p>
          <a:p>
            <a:r>
              <a:rPr lang="en-US"/>
              <a:t>&lt;category android:name="android.intent.category.LAUNCHER"/&gt;</a:t>
            </a:r>
            <a:endParaRPr lang="en-US"/>
          </a:p>
          <a:p>
            <a:r>
              <a:rPr lang="en-US"/>
              <a:t>&lt;/intent-filter&gt;</a:t>
            </a:r>
            <a:endParaRPr lang="en-US"/>
          </a:p>
          <a:p>
            <a:r>
              <a:rPr lang="en-US"/>
              <a:t>&lt;meta-data android:name="android.app.default_searchable" android:value="none"/&gt;</a:t>
            </a:r>
            <a:endParaRPr lang="en-US"/>
          </a:p>
          <a:p>
            <a:r>
              <a:rPr lang="en-US"/>
              <a:t>&lt;/activity&gt;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48285" y="110490"/>
            <a:ext cx="10845165" cy="20088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&lt;uses-library android:name="org.apache.http.legacy" android:required="false"/&gt;</a:t>
            </a:r>
            <a:endParaRPr lang="en-US"/>
          </a:p>
          <a:p>
            <a:r>
              <a:rPr lang="en-US"/>
              <a:t>&lt;meta-data android:name="com.google.android.maps.v2.API_KEY" android:value="@string/google_maps_v2_api_key"/&gt;</a:t>
            </a:r>
            <a:endParaRPr lang="en-US"/>
          </a:p>
          <a:p>
            <a:r>
              <a:rPr lang="en-US"/>
              <a:t>&lt;meta-data android:name="com.facebook.sdk.ApplicationId" android:value="@string/facebook_app_id"/&gt;</a:t>
            </a:r>
            <a:endParaRPr lang="en-US"/>
          </a:p>
          <a:p>
            <a:r>
              <a:rPr lang="en-US"/>
              <a:t>&lt;meta-data android:name="PyzeAppKey" android:value="@string/pyze_app_key"/&gt;</a:t>
            </a:r>
            <a:endParaRPr lang="en-US"/>
          </a:p>
          <a:p>
            <a:r>
              <a:rPr lang="en-US"/>
              <a:t>&lt;meta-data android:name="firebase_analytics_collection_deactivated" android:value="@bool/firebase_analytics_collection_deactivated"/&gt;</a:t>
            </a:r>
            <a:endParaRPr lang="en-US"/>
          </a:p>
          <a:p>
            <a:r>
              <a:rPr lang="en-US"/>
              <a:t>&lt;meta-data android:name="firebase_messaging_auto_init_enabled" android:value="true"/&gt;</a:t>
            </a:r>
            <a:endParaRPr lang="en-US"/>
          </a:p>
          <a:p>
            <a:r>
              <a:rPr lang="en-US"/>
              <a:t>&lt;activity android:name="com.seattleclouds.PageStarterActivity"/&gt;</a:t>
            </a:r>
            <a:endParaRPr lang="en-US"/>
          </a:p>
          <a:p>
            <a:r>
              <a:rPr lang="en-US"/>
              <a:t>&lt;activity android:name="com.seattleclouds.TabsAppActivity" android:windowSoftInputMode="adjustResize"/&gt;</a:t>
            </a:r>
            <a:endParaRPr lang="en-US"/>
          </a:p>
          <a:p>
            <a:r>
              <a:rPr lang="en-US"/>
              <a:t>&lt;activity android:name="com.seattleclouds.SimpleAppActivity" android:windowSoftInputMode="adjustResize"/&gt;</a:t>
            </a:r>
            <a:endParaRPr lang="en-US"/>
          </a:p>
          <a:p>
            <a:r>
              <a:rPr lang="en-US"/>
              <a:t>&lt;activity android:name="com.seattleclouds.SCTabsAppActivity" android:windowSoftInputMode="adjustResize"/&gt;</a:t>
            </a:r>
            <a:endParaRPr lang="en-US"/>
          </a:p>
          <a:p>
            <a:r>
              <a:rPr lang="en-US"/>
              <a:t>&lt;activity android:name="com.seattleclouds.ActionBarTabsAppActivity" android:windowSoftInputMode="adjustResize"/&gt;</a:t>
            </a:r>
            <a:endParaRPr lang="en-US"/>
          </a:p>
          <a:p>
            <a:r>
              <a:rPr lang="en-US"/>
              <a:t>&lt;activity android:label="@string/settings_title" android:name="com.seattleclouds.SettingsActivity"/&gt;</a:t>
            </a:r>
            <a:endParaRPr lang="en-US"/>
          </a:p>
          <a:p>
            <a:r>
              <a:rPr lang="en-US"/>
              <a:t>&lt;activity android:name="com.seattleclouds.previewer.PreviewerActivity" android:theme="@style/DefaultAppTheme" android:windowSoftInputMode="adjustPan|stateHidden"&gt;</a:t>
            </a:r>
            <a:endParaRPr lang="en-US"/>
          </a:p>
          <a:p>
            <a:r>
              <a:rPr lang="en-US"/>
              <a:t>&lt;meta-data android:name="android.app.default_searchable" android:value="none"/&gt;</a:t>
            </a:r>
            <a:endParaRPr lang="en-US"/>
          </a:p>
          <a:p>
            <a:r>
              <a:rPr lang="en-US"/>
              <a:t>&lt;/activity&gt;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27833</Words>
  <Application>WPS Presentation</Application>
  <PresentationFormat>Widescreen</PresentationFormat>
  <Paragraphs>471</Paragraphs>
  <Slides>31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Personal Finance Management App    </vt:lpstr>
      <vt:lpstr>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WPS_1678022974</cp:lastModifiedBy>
  <cp:revision>12</cp:revision>
  <dcterms:created xsi:type="dcterms:W3CDTF">2024-03-18T04:06:00Z</dcterms:created>
  <dcterms:modified xsi:type="dcterms:W3CDTF">2024-11-15T10:34:46Z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299B02066C434809B845F2F2CE2B2638_13</vt:lpwstr>
  </property>
  <property fmtid="{D5CDD505-2E9C-101B-9397-08002B2CF9AE}" pid="3" name="KSOProductBuildVer">
    <vt:lpwstr>1033-12.2.0.18607</vt:lpwstr>
  </property>
</Properties>
</file>