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</a:t>
            </a:r>
            <a:r>
              <a:rPr dirty="0" sz="2400" lang="en-US" smtClean="0"/>
              <a:t>0</a:t>
            </a:r>
            <a:r>
              <a:rPr dirty="0" sz="2400" lang="en-US" smtClean="0"/>
              <a:t>6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43205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828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3037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600199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393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9710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2024-03-27T19:07:22Z</dcterms:created>
  <dcterms:modified xsi:type="dcterms:W3CDTF">2024-09-09T13:17:32Z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3b71ca3f8ee14ae58eec3dfeb0d67162</vt:lpwstr>
  </property>
</Properties>
</file>