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9.png"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52351" y="3381195"/>
            <a:ext cx="10520426" cy="1247777"/>
          </a:xfrm>
          <a:prstGeom prst="rect">
            <a:avLst/>
          </a:prstGeom>
        </p:spPr>
        <p:txBody>
          <a:bodyPr vert="horz" wrap="square" lIns="0" tIns="16510" rIns="0" bIns="0" rtlCol="0">
            <a:spAutoFit/>
          </a:bodyPr>
          <a:lstStyle/>
          <a:p>
            <a:pPr marL="3213735">
              <a:lnSpc>
                <a:spcPct val="100000"/>
              </a:lnSpc>
              <a:spcBef>
                <a:spcPts val="130"/>
              </a:spcBef>
            </a:pPr>
            <a:r>
              <a:rPr lang="en-IN" sz="4000" b="1" spc="15" dirty="0">
                <a:solidFill>
                  <a:srgbClr val="7030A0"/>
                </a:solidFill>
              </a:rPr>
              <a:t>UPPARA AJAY</a:t>
            </a:r>
            <a:br>
              <a:rPr lang="en-US" sz="4000" b="1" spc="15" dirty="0">
                <a:solidFill>
                  <a:srgbClr val="7030A0"/>
                </a:solidFill>
              </a:rPr>
            </a:br>
            <a:endParaRPr sz="4000" b="1" spc="15" dirty="0">
              <a:solidFill>
                <a:srgbClr val="7030A0"/>
              </a:solidFill>
            </a:endParaRPr>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1447043" y="3043059"/>
            <a:ext cx="2353432"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24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6" name="object 6"/>
          <p:cNvSpPr txBox="1">
            <a:spLocks noGrp="1"/>
          </p:cNvSpPr>
          <p:nvPr>
            <p:ph type="title" idx="4294967295"/>
          </p:nvPr>
        </p:nvSpPr>
        <p:spPr>
          <a:xfrm>
            <a:off x="500324" y="521495"/>
            <a:ext cx="10680700" cy="757237"/>
          </a:xfrm>
          <a:prstGeom prst="rect">
            <a:avLst/>
          </a:prstGeom>
        </p:spPr>
        <p:txBody>
          <a:bodyPr vert="horz" wrap="square" lIns="0" tIns="13335" rIns="0" bIns="0" rtlCol="0">
            <a:spAutoFit/>
          </a:bodyPr>
          <a:lstStyle/>
          <a:p>
            <a:pPr marL="12700">
              <a:lnSpc>
                <a:spcPct val="100000"/>
              </a:lnSpc>
              <a:spcBef>
                <a:spcPts val="105"/>
              </a:spcBef>
            </a:pPr>
            <a:r>
              <a:rPr sz="3600" spc="-40" dirty="0">
                <a:solidFill>
                  <a:srgbClr val="00B050"/>
                </a:solidFill>
              </a:rPr>
              <a:t>Y</a:t>
            </a:r>
            <a:r>
              <a:rPr sz="3600" spc="10" dirty="0">
                <a:solidFill>
                  <a:srgbClr val="00B050"/>
                </a:solidFill>
              </a:rPr>
              <a:t>O</a:t>
            </a:r>
            <a:r>
              <a:rPr sz="3600" spc="25" dirty="0">
                <a:solidFill>
                  <a:srgbClr val="00B050"/>
                </a:solidFill>
              </a:rPr>
              <a:t>U</a:t>
            </a:r>
            <a:r>
              <a:rPr sz="3600" dirty="0">
                <a:solidFill>
                  <a:srgbClr val="00B050"/>
                </a:solidFill>
              </a:rPr>
              <a:t>R</a:t>
            </a:r>
            <a:r>
              <a:rPr sz="3600" spc="5" dirty="0">
                <a:solidFill>
                  <a:srgbClr val="00B050"/>
                </a:solidFill>
              </a:rPr>
              <a:t> </a:t>
            </a:r>
            <a:r>
              <a:rPr sz="3600" spc="25" dirty="0">
                <a:solidFill>
                  <a:srgbClr val="00B050"/>
                </a:solidFill>
              </a:rPr>
              <a:t>S</a:t>
            </a:r>
            <a:r>
              <a:rPr sz="3600" spc="10" dirty="0">
                <a:solidFill>
                  <a:srgbClr val="00B050"/>
                </a:solidFill>
              </a:rPr>
              <a:t>O</a:t>
            </a:r>
            <a:r>
              <a:rPr sz="3600" spc="25" dirty="0">
                <a:solidFill>
                  <a:srgbClr val="00B050"/>
                </a:solidFill>
              </a:rPr>
              <a:t>LU</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r>
              <a:rPr sz="3600" spc="-345" dirty="0">
                <a:solidFill>
                  <a:srgbClr val="00B050"/>
                </a:solidFill>
              </a:rPr>
              <a:t> </a:t>
            </a:r>
            <a:r>
              <a:rPr sz="3600" spc="-35" dirty="0">
                <a:solidFill>
                  <a:srgbClr val="00B050"/>
                </a:solidFill>
              </a:rPr>
              <a:t>A</a:t>
            </a:r>
            <a:r>
              <a:rPr sz="3600" spc="-5" dirty="0">
                <a:solidFill>
                  <a:srgbClr val="00B050"/>
                </a:solidFill>
              </a:rPr>
              <a:t>N</a:t>
            </a:r>
            <a:r>
              <a:rPr sz="3600" dirty="0">
                <a:solidFill>
                  <a:srgbClr val="00B050"/>
                </a:solidFill>
              </a:rPr>
              <a:t>D</a:t>
            </a:r>
            <a:r>
              <a:rPr sz="3600" spc="35" dirty="0">
                <a:solidFill>
                  <a:srgbClr val="00B050"/>
                </a:solidFill>
              </a:rPr>
              <a:t> </a:t>
            </a:r>
            <a:r>
              <a:rPr sz="3600" spc="-30" dirty="0">
                <a:solidFill>
                  <a:srgbClr val="00B050"/>
                </a:solidFill>
              </a:rPr>
              <a:t>I</a:t>
            </a:r>
            <a:r>
              <a:rPr sz="3600" spc="-35" dirty="0">
                <a:solidFill>
                  <a:srgbClr val="00B050"/>
                </a:solidFill>
              </a:rPr>
              <a:t>T</a:t>
            </a:r>
            <a:r>
              <a:rPr sz="3600" dirty="0">
                <a:solidFill>
                  <a:srgbClr val="00B050"/>
                </a:solidFill>
              </a:rPr>
              <a:t>S</a:t>
            </a:r>
            <a:r>
              <a:rPr sz="3600" spc="60" dirty="0">
                <a:solidFill>
                  <a:srgbClr val="00B050"/>
                </a:solidFill>
              </a:rPr>
              <a:t> </a:t>
            </a:r>
            <a:r>
              <a:rPr sz="3600" spc="-295" dirty="0">
                <a:solidFill>
                  <a:srgbClr val="00B050"/>
                </a:solidFill>
              </a:rPr>
              <a:t>V</a:t>
            </a:r>
            <a:r>
              <a:rPr sz="3600" spc="-35" dirty="0">
                <a:solidFill>
                  <a:srgbClr val="00B050"/>
                </a:solidFill>
              </a:rPr>
              <a:t>A</a:t>
            </a:r>
            <a:r>
              <a:rPr sz="3600" spc="25" dirty="0">
                <a:solidFill>
                  <a:srgbClr val="00B050"/>
                </a:solidFill>
              </a:rPr>
              <a:t>LU</a:t>
            </a:r>
            <a:r>
              <a:rPr sz="3600" dirty="0">
                <a:solidFill>
                  <a:srgbClr val="00B050"/>
                </a:solidFill>
              </a:rPr>
              <a:t>E</a:t>
            </a:r>
            <a:r>
              <a:rPr sz="3600" spc="-65" dirty="0">
                <a:solidFill>
                  <a:srgbClr val="00B050"/>
                </a:solidFill>
              </a:rPr>
              <a:t> </a:t>
            </a:r>
            <a:r>
              <a:rPr sz="3600" spc="-15" dirty="0">
                <a:solidFill>
                  <a:srgbClr val="00B050"/>
                </a:solidFill>
              </a:rPr>
              <a:t>P</a:t>
            </a:r>
            <a:r>
              <a:rPr sz="3600" spc="-30" dirty="0">
                <a:solidFill>
                  <a:srgbClr val="00B050"/>
                </a:solidFill>
              </a:rPr>
              <a:t>R</a:t>
            </a:r>
            <a:r>
              <a:rPr sz="3600" spc="10" dirty="0">
                <a:solidFill>
                  <a:srgbClr val="00B050"/>
                </a:solidFill>
              </a:rPr>
              <a:t>O</a:t>
            </a:r>
            <a:r>
              <a:rPr sz="3600" spc="-15" dirty="0">
                <a:solidFill>
                  <a:srgbClr val="00B050"/>
                </a:solidFill>
              </a:rPr>
              <a:t>P</a:t>
            </a:r>
            <a:r>
              <a:rPr sz="3600" spc="10" dirty="0">
                <a:solidFill>
                  <a:srgbClr val="00B050"/>
                </a:solidFill>
              </a:rPr>
              <a:t>O</a:t>
            </a:r>
            <a:r>
              <a:rPr sz="3600" spc="25" dirty="0">
                <a:solidFill>
                  <a:srgbClr val="00B050"/>
                </a:solidFill>
              </a:rPr>
              <a:t>S</a:t>
            </a:r>
            <a:r>
              <a:rPr sz="3600" spc="-30" dirty="0">
                <a:solidFill>
                  <a:srgbClr val="00B050"/>
                </a:solidFill>
              </a:rPr>
              <a:t>I</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TextBox 9"/>
          <p:cNvSpPr txBox="1"/>
          <p:nvPr/>
        </p:nvSpPr>
        <p:spPr>
          <a:xfrm>
            <a:off x="2733675" y="1433195"/>
            <a:ext cx="6724650" cy="455509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9144000" cy="58785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99758" y="996001"/>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3">
                    <a:lumMod val="50000"/>
                  </a:schemeClr>
                </a:solidFill>
              </a:rPr>
              <a:t>THE</a:t>
            </a:r>
            <a:r>
              <a:rPr sz="4250" spc="20" dirty="0">
                <a:solidFill>
                  <a:schemeClr val="accent3">
                    <a:lumMod val="50000"/>
                  </a:schemeClr>
                </a:solidFill>
              </a:rPr>
              <a:t> </a:t>
            </a:r>
            <a:r>
              <a:rPr sz="4250" spc="10" dirty="0">
                <a:solidFill>
                  <a:schemeClr val="accent3">
                    <a:lumMod val="50000"/>
                  </a:schemeClr>
                </a:solidFill>
              </a:rPr>
              <a:t>WOW</a:t>
            </a:r>
            <a:r>
              <a:rPr sz="4250" spc="85" dirty="0">
                <a:solidFill>
                  <a:schemeClr val="accent3">
                    <a:lumMod val="50000"/>
                  </a:schemeClr>
                </a:solidFill>
              </a:rPr>
              <a:t> </a:t>
            </a:r>
            <a:r>
              <a:rPr sz="4250" spc="10" dirty="0">
                <a:solidFill>
                  <a:schemeClr val="accent3">
                    <a:lumMod val="50000"/>
                  </a:schemeClr>
                </a:solidFill>
              </a:rPr>
              <a:t>IN</a:t>
            </a:r>
            <a:r>
              <a:rPr sz="4250" spc="-5" dirty="0">
                <a:solidFill>
                  <a:schemeClr val="accent3">
                    <a:lumMod val="50000"/>
                  </a:schemeClr>
                </a:solidFill>
              </a:rPr>
              <a:t> </a:t>
            </a:r>
            <a:r>
              <a:rPr sz="4250" spc="15" dirty="0">
                <a:solidFill>
                  <a:schemeClr val="accent3">
                    <a:lumMod val="50000"/>
                  </a:schemeClr>
                </a:solidFill>
              </a:rPr>
              <a:t>YOUR</a:t>
            </a:r>
            <a:r>
              <a:rPr sz="4250" spc="-10" dirty="0">
                <a:solidFill>
                  <a:schemeClr val="accent3">
                    <a:lumMod val="50000"/>
                  </a:schemeClr>
                </a:solidFill>
              </a:rPr>
              <a:t> </a:t>
            </a:r>
            <a:r>
              <a:rPr sz="4250" spc="20" dirty="0">
                <a:solidFill>
                  <a:schemeClr val="accent3">
                    <a:lumMod val="50000"/>
                  </a:schemeClr>
                </a:solidFill>
              </a:rPr>
              <a:t>SOLUTION</a:t>
            </a:r>
            <a:endParaRPr sz="4250">
              <a:solidFill>
                <a:schemeClr val="accent3">
                  <a:lumMod val="50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9" name="TextBox 8"/>
          <p:cNvSpPr txBox="1"/>
          <p:nvPr/>
        </p:nvSpPr>
        <p:spPr>
          <a:xfrm>
            <a:off x="2971800" y="2072132"/>
            <a:ext cx="7543164" cy="3170099"/>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a:t>
            </a:r>
            <a:r>
              <a:rPr lang="en-IN" sz="1800" spc="10" dirty="0">
                <a:latin typeface="Trebuchet MS" panose="020B0603020202020204"/>
                <a:cs typeface="Trebuchet MS" panose="020B0603020202020204"/>
              </a:rPr>
              <a:t>n</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style>
          <a:lnRef idx="0">
            <a:schemeClr val="accent5"/>
          </a:lnRef>
          <a:fillRef idx="3">
            <a:schemeClr val="accent5"/>
          </a:fillRef>
          <a:effectRef idx="3">
            <a:schemeClr val="accent5"/>
          </a:effectRef>
          <a:fontRef idx="minor">
            <a:schemeClr val="lt1"/>
          </a:fontRef>
        </p:style>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50632" y="770603"/>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4">
                    <a:lumMod val="75000"/>
                  </a:schemeClr>
                </a:solidFill>
              </a:rPr>
              <a:t>R</a:t>
            </a:r>
            <a:r>
              <a:rPr spc="-40" dirty="0">
                <a:solidFill>
                  <a:schemeClr val="accent4">
                    <a:lumMod val="75000"/>
                  </a:schemeClr>
                </a:solidFill>
              </a:rPr>
              <a:t>E</a:t>
            </a:r>
            <a:r>
              <a:rPr spc="15" dirty="0">
                <a:solidFill>
                  <a:schemeClr val="accent4">
                    <a:lumMod val="75000"/>
                  </a:schemeClr>
                </a:solidFill>
              </a:rPr>
              <a:t>S</a:t>
            </a:r>
            <a:r>
              <a:rPr spc="-30" dirty="0">
                <a:solidFill>
                  <a:schemeClr val="accent4">
                    <a:lumMod val="75000"/>
                  </a:schemeClr>
                </a:solidFill>
              </a:rPr>
              <a:t>U</a:t>
            </a:r>
            <a:r>
              <a:rPr spc="-405" dirty="0">
                <a:solidFill>
                  <a:schemeClr val="accent4">
                    <a:lumMod val="75000"/>
                  </a:schemeClr>
                </a:solidFill>
              </a:rPr>
              <a:t>L</a:t>
            </a:r>
            <a:r>
              <a:rPr dirty="0">
                <a:solidFill>
                  <a:schemeClr val="accent4">
                    <a:lumMod val="75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8" name="TextBox 7"/>
          <p:cNvSpPr txBox="1"/>
          <p:nvPr/>
        </p:nvSpPr>
        <p:spPr>
          <a:xfrm>
            <a:off x="1363634" y="1981200"/>
            <a:ext cx="8229600" cy="43396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271E-B231-A1E5-C0EC-8B664A7139FA}"/>
              </a:ext>
            </a:extLst>
          </p:cNvPr>
          <p:cNvSpPr>
            <a:spLocks noGrp="1"/>
          </p:cNvSpPr>
          <p:nvPr>
            <p:ph type="title"/>
          </p:nvPr>
        </p:nvSpPr>
        <p:spPr>
          <a:xfrm rot="10800000" flipV="1">
            <a:off x="1414405" y="2936557"/>
            <a:ext cx="11507431" cy="492443"/>
          </a:xfrm>
        </p:spPr>
        <p:txBody>
          <a:bodyPr/>
          <a:lstStyle/>
          <a:p>
            <a:r>
              <a:rPr lang="en-IN" sz="3200" u="sng" dirty="0">
                <a:solidFill>
                  <a:srgbClr val="00B050"/>
                </a:solidFill>
              </a:rPr>
              <a:t>https://github.com/Ajay5019/Ajay-5019.git</a:t>
            </a:r>
            <a:endParaRPr lang="en-US" sz="3200" u="sng" dirty="0">
              <a:solidFill>
                <a:srgbClr val="00B050"/>
              </a:solidFill>
            </a:endParaRPr>
          </a:p>
        </p:txBody>
      </p:sp>
      <p:sp>
        <p:nvSpPr>
          <p:cNvPr id="7" name="TextBox 6">
            <a:extLst>
              <a:ext uri="{FF2B5EF4-FFF2-40B4-BE49-F238E27FC236}">
                <a16:creationId xmlns:a16="http://schemas.microsoft.com/office/drawing/2014/main" id="{36B0D1AD-BBA5-CB73-878E-932BFF5CAB55}"/>
              </a:ext>
            </a:extLst>
          </p:cNvPr>
          <p:cNvSpPr txBox="1"/>
          <p:nvPr/>
        </p:nvSpPr>
        <p:spPr>
          <a:xfrm rot="10800000" flipV="1">
            <a:off x="400545" y="1315376"/>
            <a:ext cx="4042800" cy="64633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IN" sz="3600" b="1" dirty="0"/>
              <a:t>Project Link </a:t>
            </a:r>
            <a:endParaRPr lang="en-US" sz="3600" b="1" dirty="0"/>
          </a:p>
        </p:txBody>
      </p:sp>
    </p:spTree>
    <p:extLst>
      <p:ext uri="{BB962C8B-B14F-4D97-AF65-F5344CB8AC3E}">
        <p14:creationId xmlns:p14="http://schemas.microsoft.com/office/powerpoint/2010/main" val="343973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7030A0"/>
                </a:solidFill>
              </a:rPr>
              <a:t>PROJECT</a:t>
            </a:r>
            <a:r>
              <a:rPr sz="4250" spc="-85" dirty="0">
                <a:solidFill>
                  <a:srgbClr val="7030A0"/>
                </a:solidFill>
              </a:rPr>
              <a:t> </a:t>
            </a:r>
            <a:r>
              <a:rPr sz="4250" spc="25" dirty="0">
                <a:solidFill>
                  <a:srgbClr val="7030A0"/>
                </a:solidFill>
              </a:rPr>
              <a:t>TITLE</a:t>
            </a:r>
            <a:endParaRPr sz="4250" dirty="0">
              <a:solidFill>
                <a:srgbClr val="7030A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639252" y="2969937"/>
            <a:ext cx="9156763" cy="9233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769274" y="1580231"/>
            <a:ext cx="7393078" cy="3693319"/>
          </a:xfrm>
          <a:prstGeom prst="rect">
            <a:avLst/>
          </a:prstGeom>
          <a:solidFill>
            <a:srgbClr val="FFFF00"/>
          </a:solid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530588"/>
            <a:ext cx="10681335" cy="1477328"/>
          </a:xfrm>
        </p:spPr>
        <p:txBody>
          <a:bodyPr/>
          <a:lstStyle/>
          <a:p>
            <a:pPr algn="ctr"/>
            <a:r>
              <a:rPr lang="en-IN" sz="4800" dirty="0">
                <a:solidFill>
                  <a:srgbClr val="00B050"/>
                </a:solidFill>
                <a:latin typeface="Trebuchet MS" panose="020B0603020202020204" pitchFamily="34" charset="0"/>
              </a:rPr>
              <a:t>What is keylogging?</a:t>
            </a:r>
            <a:br>
              <a:rPr lang="en-IN" sz="4800" dirty="0">
                <a:solidFill>
                  <a:srgbClr val="00B050"/>
                </a:solidFill>
                <a:latin typeface="Trebuchet MS" panose="020B0603020202020204" pitchFamily="34" charset="0"/>
              </a:rPr>
            </a:br>
            <a:endParaRPr lang="en-IN" dirty="0">
              <a:solidFill>
                <a:srgbClr val="00B050"/>
              </a:solidFill>
            </a:endParaRPr>
          </a:p>
        </p:txBody>
      </p:sp>
      <p:sp>
        <p:nvSpPr>
          <p:cNvPr id="3" name="Text Placeholder 2"/>
          <p:cNvSpPr>
            <a:spLocks noGrp="1"/>
          </p:cNvSpPr>
          <p:nvPr>
            <p:ph type="body" idx="1"/>
          </p:nvPr>
        </p:nvSpPr>
        <p:spPr>
          <a:xfrm>
            <a:off x="1295400" y="1828800"/>
            <a:ext cx="8606382" cy="2954655"/>
          </a:xfrm>
        </p:spPr>
        <p:txBody>
          <a:bodyPr/>
          <a:lstStyle/>
          <a:p>
            <a:pPr algn="just"/>
            <a:r>
              <a:rPr lang="en-US" b="0" i="0" dirty="0">
                <a:solidFill>
                  <a:schemeClr val="accent6">
                    <a:lumMod val="75000"/>
                  </a:schemeClr>
                </a:solidFill>
                <a:effectLst/>
                <a:highlight>
                  <a:srgbClr val="FFFFFF"/>
                </a:highlight>
                <a:latin typeface="source-serif-pro"/>
              </a:rPr>
              <a:t>                </a:t>
            </a:r>
            <a:r>
              <a:rPr lang="en-US" sz="2400" b="0" i="0" dirty="0">
                <a:solidFill>
                  <a:schemeClr val="accent6">
                    <a:lumMod val="75000"/>
                  </a:schemeClr>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chemeClr val="accent6">
                    <a:lumMod val="75000"/>
                  </a:schemeClr>
                </a:solidFill>
                <a:effectLst/>
                <a:highlight>
                  <a:srgbClr val="FFFFFF"/>
                </a:highlight>
                <a:latin typeface="Trebuchet MS" panose="020B0603020202020204" pitchFamily="34" charset="0"/>
              </a:rPr>
              <a:t>i.e</a:t>
            </a:r>
            <a:r>
              <a:rPr lang="en-US" sz="2400" b="0" i="0" dirty="0">
                <a:solidFill>
                  <a:schemeClr val="accent6">
                    <a:lumMod val="75000"/>
                  </a:schemeClr>
                </a:solidFill>
                <a:effectLst/>
                <a:highlight>
                  <a:srgbClr val="FFFFFF"/>
                </a:highlight>
                <a:latin typeface="Trebuchet MS" panose="020B0603020202020204" pitchFamily="34" charset="0"/>
              </a:rPr>
              <a:t> bank accounts, email, </a:t>
            </a:r>
            <a:r>
              <a:rPr lang="en-US" sz="2400" b="0" i="0" dirty="0" err="1">
                <a:solidFill>
                  <a:schemeClr val="accent6">
                    <a:lumMod val="75000"/>
                  </a:schemeClr>
                </a:solidFill>
                <a:effectLst/>
                <a:highlight>
                  <a:srgbClr val="FFFFFF"/>
                </a:highlight>
                <a:latin typeface="Trebuchet MS" panose="020B0603020202020204" pitchFamily="34" charset="0"/>
              </a:rPr>
              <a:t>etc</a:t>
            </a:r>
            <a:r>
              <a:rPr lang="en-US" sz="2400" b="0" i="0" dirty="0">
                <a:solidFill>
                  <a:schemeClr val="accent6">
                    <a:lumMod val="75000"/>
                  </a:schemeClr>
                </a:solidFill>
                <a:effectLst/>
                <a:highlight>
                  <a:srgbClr val="FFFFFF"/>
                </a:highlight>
                <a:latin typeface="Trebuchet MS" panose="020B0603020202020204" pitchFamily="34" charset="0"/>
              </a:rPr>
              <a:t>), google </a:t>
            </a:r>
            <a:r>
              <a:rPr lang="en-US" sz="2400" b="0" i="0" dirty="0" err="1">
                <a:solidFill>
                  <a:schemeClr val="accent6">
                    <a:lumMod val="75000"/>
                  </a:schemeClr>
                </a:solidFill>
                <a:effectLst/>
                <a:highlight>
                  <a:srgbClr val="FFFFFF"/>
                </a:highlight>
                <a:latin typeface="Trebuchet MS" panose="020B0603020202020204" pitchFamily="34" charset="0"/>
              </a:rPr>
              <a:t>earches</a:t>
            </a:r>
            <a:r>
              <a:rPr lang="en-US" sz="2400" b="0" i="0" dirty="0">
                <a:solidFill>
                  <a:schemeClr val="accent6">
                    <a:lumMod val="75000"/>
                  </a:schemeClr>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lumMod val="75000"/>
                  </a:schemeClr>
                </a:solidFill>
              </a:rPr>
              <a:t>Can a keylogger can be detected? </a:t>
            </a:r>
          </a:p>
        </p:txBody>
      </p:sp>
      <p:sp>
        <p:nvSpPr>
          <p:cNvPr id="3" name="Text Placeholder 2"/>
          <p:cNvSpPr>
            <a:spLocks noGrp="1"/>
          </p:cNvSpPr>
          <p:nvPr>
            <p:ph type="body" idx="1"/>
          </p:nvPr>
        </p:nvSpPr>
        <p:spPr>
          <a:xfrm>
            <a:off x="781656" y="1597729"/>
            <a:ext cx="9296400" cy="4647426"/>
          </a:xfr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a:lstStyle/>
          <a:p>
            <a:pPr algn="l"/>
            <a:r>
              <a:rPr lang="en-US" sz="2400" b="0" i="0" dirty="0">
                <a:solidFill>
                  <a:srgbClr val="FF0000"/>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FF0000"/>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FF0000"/>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FF0000"/>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FF0000"/>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FF0000"/>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FF0000"/>
              </a:solidFill>
              <a:effectLst/>
              <a:highlight>
                <a:srgbClr val="FFFFFF"/>
              </a:highlight>
              <a:latin typeface="Trebuchet MS" panose="020B0603020202020204" pitchFamily="34" charset="0"/>
            </a:endParaRPr>
          </a:p>
          <a:p>
            <a:endParaRPr lang="en-IN"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2"/>
            <a:ext cx="9372600" cy="4893647"/>
          </a:xfrm>
          <a:solidFill>
            <a:schemeClr val="bg1"/>
          </a:solidFill>
          <a:ln>
            <a:solidFill>
              <a:srgbClr val="002060"/>
            </a:solidFill>
          </a:ln>
        </p:spPr>
        <p:txBody>
          <a:bodyPr/>
          <a:lstStyle/>
          <a:p>
            <a:pPr algn="l"/>
            <a:r>
              <a:rPr lang="en-US" sz="2000" b="1" i="0" dirty="0">
                <a:solidFill>
                  <a:schemeClr val="accent2">
                    <a:lumMod val="75000"/>
                  </a:schemeClr>
                </a:solidFill>
                <a:effectLst/>
                <a:latin typeface="Trebuchet MS" panose="020B0603020202020204" pitchFamily="34" charset="0"/>
              </a:rPr>
              <a:t>Keylogger Types: Hardware vs Software-based</a:t>
            </a:r>
          </a:p>
          <a:p>
            <a:pPr algn="l"/>
            <a:endParaRPr lang="en-US" sz="2000" b="1" i="0" dirty="0">
              <a:solidFill>
                <a:schemeClr val="accent2">
                  <a:lumMod val="75000"/>
                </a:schemeClr>
              </a:solidFill>
              <a:effectLst/>
              <a:latin typeface="Trebuchet MS" panose="020B0603020202020204" pitchFamily="34" charset="0"/>
            </a:endParaRPr>
          </a:p>
          <a:p>
            <a:pPr algn="l"/>
            <a:r>
              <a:rPr lang="en-US" sz="2000" b="1" i="0" dirty="0">
                <a:solidFill>
                  <a:schemeClr val="accent2">
                    <a:lumMod val="75000"/>
                  </a:schemeClr>
                </a:solidFill>
                <a:effectLst/>
                <a:latin typeface="Trebuchet MS" panose="020B0603020202020204" pitchFamily="34" charset="0"/>
              </a:rPr>
              <a:t>Hardware-based Keyloggers</a:t>
            </a:r>
          </a:p>
          <a:p>
            <a:pPr algn="l"/>
            <a:r>
              <a:rPr lang="en-US" sz="2000" b="0" i="0" dirty="0">
                <a:solidFill>
                  <a:schemeClr val="accent2">
                    <a:lumMod val="75000"/>
                  </a:schemeClr>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accent2">
                    <a:lumMod val="75000"/>
                  </a:schemeClr>
                </a:solidFill>
                <a:effectLst/>
                <a:latin typeface="Trebuchet MS" panose="020B0603020202020204" pitchFamily="34" charset="0"/>
              </a:rPr>
              <a:t>Software-based Keyloggers</a:t>
            </a:r>
          </a:p>
          <a:p>
            <a:pPr algn="l"/>
            <a:r>
              <a:rPr lang="en-US" sz="2000" b="0" i="0" dirty="0">
                <a:solidFill>
                  <a:schemeClr val="accent2">
                    <a:lumMod val="75000"/>
                  </a:schemeClr>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accent2">
                    <a:lumMod val="75000"/>
                  </a:schemeClr>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accent2">
                    <a:lumMod val="75000"/>
                  </a:schemeClr>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accent2">
                  <a:lumMod val="75000"/>
                </a:schemeClr>
              </a:solidFill>
              <a:effectLst/>
              <a:highlight>
                <a:srgbClr val="FFFFFF"/>
              </a:highlight>
              <a:latin typeface="Trebuchet MS" panose="020B0603020202020204" pitchFamily="34" charset="0"/>
            </a:endParaRPr>
          </a:p>
          <a:p>
            <a:endParaRPr lang="en-IN" dirty="0">
              <a:solidFill>
                <a:schemeClr val="accent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a:ln/>
        </p:spPr>
        <p:style>
          <a:lnRef idx="1">
            <a:schemeClr val="accent6"/>
          </a:lnRef>
          <a:fillRef idx="3">
            <a:schemeClr val="accent6"/>
          </a:fillRef>
          <a:effectRef idx="2">
            <a:schemeClr val="accent6"/>
          </a:effectRef>
          <a:fontRef idx="minor">
            <a:schemeClr val="lt1"/>
          </a:fontRef>
        </p:style>
        <p:txBody>
          <a:bodyPr vert="horz" wrap="square" lIns="0" tIns="16510" rIns="0" bIns="0" rtlCol="0">
            <a:spAutoFit/>
          </a:bodyPr>
          <a:lstStyle/>
          <a:p>
            <a:pPr marL="12700">
              <a:lnSpc>
                <a:spcPct val="100000"/>
              </a:lnSpc>
              <a:spcBef>
                <a:spcPts val="130"/>
              </a:spcBef>
              <a:tabLst>
                <a:tab pos="2727960" algn="l"/>
              </a:tabLst>
            </a:pPr>
            <a:r>
              <a:rPr sz="4250" spc="-20" dirty="0">
                <a:solidFill>
                  <a:srgbClr val="7030A0"/>
                </a:solidFill>
              </a:rPr>
              <a:t>P</a:t>
            </a:r>
            <a:r>
              <a:rPr sz="4250" spc="15" dirty="0">
                <a:solidFill>
                  <a:srgbClr val="7030A0"/>
                </a:solidFill>
              </a:rPr>
              <a:t>ROB</a:t>
            </a:r>
            <a:r>
              <a:rPr sz="4250" spc="55" dirty="0">
                <a:solidFill>
                  <a:srgbClr val="7030A0"/>
                </a:solidFill>
              </a:rPr>
              <a:t>L</a:t>
            </a:r>
            <a:r>
              <a:rPr sz="4250" spc="-20" dirty="0">
                <a:solidFill>
                  <a:srgbClr val="7030A0"/>
                </a:solidFill>
              </a:rPr>
              <a:t>E</a:t>
            </a:r>
            <a:r>
              <a:rPr sz="4250" spc="20" dirty="0">
                <a:solidFill>
                  <a:srgbClr val="7030A0"/>
                </a:solidFill>
              </a:rPr>
              <a:t>M</a:t>
            </a:r>
            <a:r>
              <a:rPr sz="4250" dirty="0">
                <a:solidFill>
                  <a:srgbClr val="7030A0"/>
                </a:solidFill>
              </a:rPr>
              <a:t>	</a:t>
            </a:r>
            <a:r>
              <a:rPr sz="4250" spc="10" dirty="0">
                <a:solidFill>
                  <a:srgbClr val="7030A0"/>
                </a:solidFill>
              </a:rPr>
              <a:t>S</a:t>
            </a:r>
            <a:r>
              <a:rPr sz="4250" spc="-370" dirty="0">
                <a:solidFill>
                  <a:srgbClr val="7030A0"/>
                </a:solidFill>
              </a:rPr>
              <a:t>T</a:t>
            </a:r>
            <a:r>
              <a:rPr sz="4250" spc="-375" dirty="0">
                <a:solidFill>
                  <a:srgbClr val="7030A0"/>
                </a:solidFill>
              </a:rPr>
              <a:t>A</a:t>
            </a:r>
            <a:r>
              <a:rPr sz="4250" spc="15" dirty="0">
                <a:solidFill>
                  <a:srgbClr val="7030A0"/>
                </a:solidFill>
              </a:rPr>
              <a:t>T</a:t>
            </a:r>
            <a:r>
              <a:rPr sz="4250" spc="-10" dirty="0">
                <a:solidFill>
                  <a:srgbClr val="7030A0"/>
                </a:solidFill>
              </a:rPr>
              <a:t>E</a:t>
            </a:r>
            <a:r>
              <a:rPr sz="4250" spc="-20" dirty="0">
                <a:solidFill>
                  <a:srgbClr val="7030A0"/>
                </a:solidFill>
              </a:rPr>
              <a:t>ME</a:t>
            </a:r>
            <a:r>
              <a:rPr sz="4250" spc="10" dirty="0">
                <a:solidFill>
                  <a:srgbClr val="7030A0"/>
                </a:solidFill>
              </a:rPr>
              <a:t>NT</a:t>
            </a:r>
            <a:endParaRPr sz="4250">
              <a:solidFill>
                <a:srgbClr val="7030A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1076326" y="2300228"/>
            <a:ext cx="6248400" cy="2246769"/>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2">
                    <a:lumMod val="50000"/>
                  </a:schemeClr>
                </a:solidFill>
              </a:rPr>
              <a:t>PROJECT	</a:t>
            </a:r>
            <a:r>
              <a:rPr sz="4250" spc="-20" dirty="0">
                <a:solidFill>
                  <a:schemeClr val="accent2">
                    <a:lumMod val="50000"/>
                  </a:schemeClr>
                </a:solidFill>
              </a:rPr>
              <a:t>OVERVIEW</a:t>
            </a:r>
            <a:endParaRPr sz="4250" dirty="0">
              <a:solidFill>
                <a:schemeClr val="accent2">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C00000"/>
                </a:solidFill>
              </a:rPr>
              <a:t>W</a:t>
            </a:r>
            <a:r>
              <a:rPr sz="3200" spc="-20" dirty="0">
                <a:solidFill>
                  <a:srgbClr val="C00000"/>
                </a:solidFill>
              </a:rPr>
              <a:t>H</a:t>
            </a:r>
            <a:r>
              <a:rPr sz="3200" spc="20" dirty="0">
                <a:solidFill>
                  <a:srgbClr val="C00000"/>
                </a:solidFill>
              </a:rPr>
              <a:t>O</a:t>
            </a:r>
            <a:r>
              <a:rPr sz="3200" spc="-235" dirty="0">
                <a:solidFill>
                  <a:srgbClr val="C00000"/>
                </a:solidFill>
              </a:rPr>
              <a:t> </a:t>
            </a:r>
            <a:r>
              <a:rPr sz="3200" spc="-10" dirty="0">
                <a:solidFill>
                  <a:srgbClr val="C00000"/>
                </a:solidFill>
              </a:rPr>
              <a:t>AR</a:t>
            </a:r>
            <a:r>
              <a:rPr sz="3200" spc="15" dirty="0">
                <a:solidFill>
                  <a:srgbClr val="C00000"/>
                </a:solidFill>
              </a:rPr>
              <a:t>E</a:t>
            </a:r>
            <a:r>
              <a:rPr sz="3200" spc="-35" dirty="0">
                <a:solidFill>
                  <a:srgbClr val="C00000"/>
                </a:solidFill>
              </a:rPr>
              <a:t> </a:t>
            </a:r>
            <a:r>
              <a:rPr sz="3200" spc="-10" dirty="0">
                <a:solidFill>
                  <a:srgbClr val="C00000"/>
                </a:solidFill>
              </a:rPr>
              <a:t>T</a:t>
            </a:r>
            <a:r>
              <a:rPr sz="3200" spc="-15" dirty="0">
                <a:solidFill>
                  <a:srgbClr val="C00000"/>
                </a:solidFill>
              </a:rPr>
              <a:t>H</a:t>
            </a:r>
            <a:r>
              <a:rPr sz="3200" spc="15" dirty="0">
                <a:solidFill>
                  <a:srgbClr val="C00000"/>
                </a:solidFill>
              </a:rPr>
              <a:t>E</a:t>
            </a:r>
            <a:r>
              <a:rPr sz="3200" spc="-35" dirty="0">
                <a:solidFill>
                  <a:srgbClr val="C00000"/>
                </a:solidFill>
              </a:rPr>
              <a:t> </a:t>
            </a:r>
            <a:r>
              <a:rPr sz="3200" spc="-20" dirty="0">
                <a:solidFill>
                  <a:srgbClr val="C00000"/>
                </a:solidFill>
              </a:rPr>
              <a:t>E</a:t>
            </a:r>
            <a:r>
              <a:rPr sz="3200" spc="30" dirty="0">
                <a:solidFill>
                  <a:srgbClr val="C00000"/>
                </a:solidFill>
              </a:rPr>
              <a:t>N</a:t>
            </a:r>
            <a:r>
              <a:rPr sz="3200" spc="15" dirty="0">
                <a:solidFill>
                  <a:srgbClr val="C00000"/>
                </a:solidFill>
              </a:rPr>
              <a:t>D</a:t>
            </a:r>
            <a:r>
              <a:rPr sz="3200" spc="-45" dirty="0">
                <a:solidFill>
                  <a:srgbClr val="C00000"/>
                </a:solidFill>
              </a:rPr>
              <a:t> </a:t>
            </a:r>
            <a:r>
              <a:rPr sz="3200" dirty="0">
                <a:solidFill>
                  <a:srgbClr val="C00000"/>
                </a:solidFill>
              </a:rPr>
              <a:t>U</a:t>
            </a:r>
            <a:r>
              <a:rPr sz="3200" spc="10" dirty="0">
                <a:solidFill>
                  <a:srgbClr val="C00000"/>
                </a:solidFill>
              </a:rPr>
              <a:t>S</a:t>
            </a:r>
            <a:r>
              <a:rPr sz="3200" spc="-25" dirty="0">
                <a:solidFill>
                  <a:srgbClr val="C00000"/>
                </a:solidFill>
              </a:rPr>
              <a:t>E</a:t>
            </a:r>
            <a:r>
              <a:rPr sz="3200" spc="-10" dirty="0">
                <a:solidFill>
                  <a:srgbClr val="C00000"/>
                </a:solidFill>
              </a:rPr>
              <a:t>R</a:t>
            </a:r>
            <a:r>
              <a:rPr sz="3200" spc="5" dirty="0">
                <a:solidFill>
                  <a:srgbClr val="C00000"/>
                </a:solidFill>
              </a:rPr>
              <a:t>S?</a:t>
            </a:r>
            <a:endParaRPr sz="3200" dirty="0">
              <a:solidFill>
                <a:srgbClr val="C0000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p:cNvSpPr txBox="1"/>
          <p:nvPr/>
        </p:nvSpPr>
        <p:spPr>
          <a:xfrm>
            <a:off x="876300" y="1873014"/>
            <a:ext cx="9334499" cy="3416320"/>
          </a:xfrm>
          <a:prstGeom prst="rect">
            <a:avLst/>
          </a:prstGeom>
          <a:solidFill>
            <a:schemeClr val="accent6">
              <a:lumMod val="60000"/>
              <a:lumOff val="40000"/>
            </a:schemeClr>
          </a:solid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5032</Words>
  <Application>Microsoft Office PowerPoint</Application>
  <PresentationFormat>Widescreen</PresentationFormat>
  <Paragraphs>148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UPPARA AJAY </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https://github.com/Ajay5019/Ajay-5019.git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UPPARA AJAY </dc:title>
  <dc:creator>pottu</dc:creator>
  <cp:lastModifiedBy>upparaajay03@gmail.com</cp:lastModifiedBy>
  <cp:revision>21</cp:revision>
  <dcterms:created xsi:type="dcterms:W3CDTF">2024-06-03T05:48:00Z</dcterms:created>
  <dcterms:modified xsi:type="dcterms:W3CDTF">2024-06-23T17:21:45Z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8D0E569C9A9C4022A96F693812FBCB96_13</vt:lpwstr>
  </property>
  <property fmtid="{D5CDD505-2E9C-101B-9397-08002B2CF9AE}" pid="5" name="KSOProductBuildVer">
    <vt:lpwstr>1033-12.2.0.17119</vt:lpwstr>
  </property>
</Properties>
</file>